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webextensions/webextension2.xml" ContentType="application/vnd.ms-office.webextension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1" r:id="rId4"/>
  </p:sldMasterIdLst>
  <p:notesMasterIdLst>
    <p:notesMasterId r:id="rId26"/>
  </p:notesMasterIdLst>
  <p:handoutMasterIdLst>
    <p:handoutMasterId r:id="rId27"/>
  </p:handoutMasterIdLst>
  <p:sldIdLst>
    <p:sldId id="283" r:id="rId5"/>
    <p:sldId id="296" r:id="rId6"/>
    <p:sldId id="320" r:id="rId7"/>
    <p:sldId id="302" r:id="rId8"/>
    <p:sldId id="322" r:id="rId9"/>
    <p:sldId id="321" r:id="rId10"/>
    <p:sldId id="290" r:id="rId11"/>
    <p:sldId id="318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256" r:id="rId20"/>
    <p:sldId id="314" r:id="rId21"/>
    <p:sldId id="316" r:id="rId22"/>
    <p:sldId id="299" r:id="rId23"/>
    <p:sldId id="317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60222-772F-4D0D-B4AC-FDC549BE668E}" v="934" dt="2026-01-30T15:16:41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5021" autoAdjust="0"/>
  </p:normalViewPr>
  <p:slideViewPr>
    <p:cSldViewPr snapToGrid="0">
      <p:cViewPr varScale="1">
        <p:scale>
          <a:sx n="70" d="100"/>
          <a:sy n="70" d="100"/>
        </p:scale>
        <p:origin x="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r Mobashertofighi" userId="dc3ad5807d226c11" providerId="LiveId" clId="{8CA48DCD-2706-4802-BD87-B56A3F89D138}"/>
    <pc:docChg chg="undo redo custSel addSld delSld modSld sldOrd delMainMaster modMainMaster">
      <pc:chgData name="Sahar Mobashertofighi" userId="dc3ad5807d226c11" providerId="LiveId" clId="{8CA48DCD-2706-4802-BD87-B56A3F89D138}" dt="2026-01-30T15:27:05.470" v="3829" actId="1076"/>
      <pc:docMkLst>
        <pc:docMk/>
      </pc:docMkLst>
      <pc:sldChg chg="addSp delSp modSp add del mod ord modTransition">
        <pc:chgData name="Sahar Mobashertofighi" userId="dc3ad5807d226c11" providerId="LiveId" clId="{8CA48DCD-2706-4802-BD87-B56A3F89D138}" dt="2026-01-30T14:42:09.827" v="3616" actId="20577"/>
        <pc:sldMkLst>
          <pc:docMk/>
          <pc:sldMk cId="3211859542" sldId="256"/>
        </pc:sldMkLst>
        <pc:spChg chg="add del">
          <ac:chgData name="Sahar Mobashertofighi" userId="dc3ad5807d226c11" providerId="LiveId" clId="{8CA48DCD-2706-4802-BD87-B56A3F89D138}" dt="2026-01-29T11:38:39.413" v="820" actId="22"/>
          <ac:spMkLst>
            <pc:docMk/>
            <pc:sldMk cId="3211859542" sldId="256"/>
            <ac:spMk id="4" creationId="{73CD9F06-E951-FE69-457D-837AA54C6878}"/>
          </ac:spMkLst>
        </pc:spChg>
        <pc:spChg chg="add mod">
          <ac:chgData name="Sahar Mobashertofighi" userId="dc3ad5807d226c11" providerId="LiveId" clId="{8CA48DCD-2706-4802-BD87-B56A3F89D138}" dt="2026-01-30T14:42:09.827" v="3616" actId="20577"/>
          <ac:spMkLst>
            <pc:docMk/>
            <pc:sldMk cId="3211859542" sldId="256"/>
            <ac:spMk id="5" creationId="{38234085-249A-242A-34E8-B1093853C5D3}"/>
          </ac:spMkLst>
        </pc:spChg>
        <pc:spChg chg="del">
          <ac:chgData name="Sahar Mobashertofighi" userId="dc3ad5807d226c11" providerId="LiveId" clId="{8CA48DCD-2706-4802-BD87-B56A3F89D138}" dt="2026-01-29T11:55:22.916" v="870" actId="478"/>
          <ac:spMkLst>
            <pc:docMk/>
            <pc:sldMk cId="3211859542" sldId="256"/>
            <ac:spMk id="6" creationId="{3469E413-BCF5-4E2F-BE4B-EB617C589FA5}"/>
          </ac:spMkLst>
        </pc:spChg>
        <pc:spChg chg="add del mod">
          <ac:chgData name="Sahar Mobashertofighi" userId="dc3ad5807d226c11" providerId="LiveId" clId="{8CA48DCD-2706-4802-BD87-B56A3F89D138}" dt="2026-01-29T11:57:14.205" v="883" actId="478"/>
          <ac:spMkLst>
            <pc:docMk/>
            <pc:sldMk cId="3211859542" sldId="256"/>
            <ac:spMk id="9" creationId="{0A82B219-2F68-A6B7-9BF9-7E49584A4883}"/>
          </ac:spMkLst>
        </pc:spChg>
        <pc:spChg chg="add del mod">
          <ac:chgData name="Sahar Mobashertofighi" userId="dc3ad5807d226c11" providerId="LiveId" clId="{8CA48DCD-2706-4802-BD87-B56A3F89D138}" dt="2026-01-29T15:38:37.733" v="1559" actId="478"/>
          <ac:spMkLst>
            <pc:docMk/>
            <pc:sldMk cId="3211859542" sldId="256"/>
            <ac:spMk id="10" creationId="{EE2AE98E-4139-4E15-C06E-895B7268BCA1}"/>
          </ac:spMkLst>
        </pc:spChg>
        <pc:spChg chg="add mod">
          <ac:chgData name="Sahar Mobashertofighi" userId="dc3ad5807d226c11" providerId="LiveId" clId="{8CA48DCD-2706-4802-BD87-B56A3F89D138}" dt="2026-01-29T19:11:08.428" v="2342" actId="14100"/>
          <ac:spMkLst>
            <pc:docMk/>
            <pc:sldMk cId="3211859542" sldId="256"/>
            <ac:spMk id="11" creationId="{DF5E6D66-40E9-693B-525B-EE0E7F8A9CE5}"/>
          </ac:spMkLst>
        </pc:spChg>
        <pc:spChg chg="add">
          <ac:chgData name="Sahar Mobashertofighi" userId="dc3ad5807d226c11" providerId="LiveId" clId="{8CA48DCD-2706-4802-BD87-B56A3F89D138}" dt="2026-01-29T12:16:35.742" v="1002"/>
          <ac:spMkLst>
            <pc:docMk/>
            <pc:sldMk cId="3211859542" sldId="256"/>
            <ac:spMk id="12" creationId="{A7E58D04-71E6-D077-9229-14C867712572}"/>
          </ac:spMkLst>
        </pc:spChg>
        <pc:spChg chg="add mod">
          <ac:chgData name="Sahar Mobashertofighi" userId="dc3ad5807d226c11" providerId="LiveId" clId="{8CA48DCD-2706-4802-BD87-B56A3F89D138}" dt="2026-01-29T15:40:50.400" v="1583" actId="1076"/>
          <ac:spMkLst>
            <pc:docMk/>
            <pc:sldMk cId="3211859542" sldId="256"/>
            <ac:spMk id="13" creationId="{02B48DA0-BF62-492B-F895-78EF58A57E47}"/>
          </ac:spMkLst>
        </pc:spChg>
        <pc:graphicFrameChg chg="mod">
          <ac:chgData name="Sahar Mobashertofighi" userId="dc3ad5807d226c11" providerId="LiveId" clId="{8CA48DCD-2706-4802-BD87-B56A3F89D138}" dt="2026-01-29T23:34:13.801" v="3061" actId="14100"/>
          <ac:graphicFrameMkLst>
            <pc:docMk/>
            <pc:sldMk cId="3211859542" sldId="256"/>
            <ac:graphicFrameMk id="2" creationId="{00000000-0000-0000-0000-000000000000}"/>
          </ac:graphicFrameMkLst>
        </pc:graphicFrameChg>
        <pc:picChg chg="mod ord">
          <ac:chgData name="Sahar Mobashertofighi" userId="dc3ad5807d226c11" providerId="LiveId" clId="{8CA48DCD-2706-4802-BD87-B56A3F89D138}" dt="2026-01-29T19:44:04.203" v="2503"/>
          <ac:picMkLst>
            <pc:docMk/>
            <pc:sldMk cId="3211859542" sldId="256"/>
            <ac:picMk id="7" creationId="{87D43E1C-7B4D-44A2-8E6D-6786349BFB58}"/>
          </ac:picMkLst>
        </pc:picChg>
      </pc:sldChg>
      <pc:sldChg chg="addSp delSp modSp mod modTransition setBg">
        <pc:chgData name="Sahar Mobashertofighi" userId="dc3ad5807d226c11" providerId="LiveId" clId="{8CA48DCD-2706-4802-BD87-B56A3F89D138}" dt="2026-01-30T12:49:59.345" v="3105"/>
        <pc:sldMkLst>
          <pc:docMk/>
          <pc:sldMk cId="3086798001" sldId="283"/>
        </pc:sldMkLst>
        <pc:spChg chg="del mod">
          <ac:chgData name="Sahar Mobashertofighi" userId="dc3ad5807d226c11" providerId="LiveId" clId="{8CA48DCD-2706-4802-BD87-B56A3F89D138}" dt="2026-01-29T22:14:17.014" v="2685" actId="478"/>
          <ac:spMkLst>
            <pc:docMk/>
            <pc:sldMk cId="3086798001" sldId="283"/>
            <ac:spMk id="2" creationId="{FFE381F7-FF06-42EF-B2D8-B28BADBCAB6D}"/>
          </ac:spMkLst>
        </pc:spChg>
        <pc:spChg chg="del mod">
          <ac:chgData name="Sahar Mobashertofighi" userId="dc3ad5807d226c11" providerId="LiveId" clId="{8CA48DCD-2706-4802-BD87-B56A3F89D138}" dt="2026-01-29T22:14:31.908" v="2689" actId="478"/>
          <ac:spMkLst>
            <pc:docMk/>
            <pc:sldMk cId="3086798001" sldId="283"/>
            <ac:spMk id="3" creationId="{7230B6EC-C388-4E09-8BD0-AA3887044200}"/>
          </ac:spMkLst>
        </pc:spChg>
        <pc:spChg chg="add del mod">
          <ac:chgData name="Sahar Mobashertofighi" userId="dc3ad5807d226c11" providerId="LiveId" clId="{8CA48DCD-2706-4802-BD87-B56A3F89D138}" dt="2026-01-29T22:14:25.371" v="2688" actId="478"/>
          <ac:spMkLst>
            <pc:docMk/>
            <pc:sldMk cId="3086798001" sldId="283"/>
            <ac:spMk id="5" creationId="{DAB7C736-24CC-CDDF-9C43-0C72782001EE}"/>
          </ac:spMkLst>
        </pc:spChg>
        <pc:spChg chg="add del mod">
          <ac:chgData name="Sahar Mobashertofighi" userId="dc3ad5807d226c11" providerId="LiveId" clId="{8CA48DCD-2706-4802-BD87-B56A3F89D138}" dt="2026-01-29T22:14:22.552" v="2687" actId="478"/>
          <ac:spMkLst>
            <pc:docMk/>
            <pc:sldMk cId="3086798001" sldId="283"/>
            <ac:spMk id="7" creationId="{7078F31F-0D93-F1EE-BD6D-08F77FB1668F}"/>
          </ac:spMkLst>
        </pc:spChg>
        <pc:spChg chg="add del mod">
          <ac:chgData name="Sahar Mobashertofighi" userId="dc3ad5807d226c11" providerId="LiveId" clId="{8CA48DCD-2706-4802-BD87-B56A3F89D138}" dt="2026-01-29T22:14:34.044" v="2690" actId="478"/>
          <ac:spMkLst>
            <pc:docMk/>
            <pc:sldMk cId="3086798001" sldId="283"/>
            <ac:spMk id="9" creationId="{C604EC99-C6C4-B5FB-3665-C4AC291854B0}"/>
          </ac:spMkLst>
        </pc:spChg>
        <pc:spChg chg="add del mod">
          <ac:chgData name="Sahar Mobashertofighi" userId="dc3ad5807d226c11" providerId="LiveId" clId="{8CA48DCD-2706-4802-BD87-B56A3F89D138}" dt="2026-01-29T22:41:03.632" v="2790" actId="478"/>
          <ac:spMkLst>
            <pc:docMk/>
            <pc:sldMk cId="3086798001" sldId="283"/>
            <ac:spMk id="10" creationId="{B6ECC819-8638-1785-FCC4-D97632D84462}"/>
          </ac:spMkLst>
        </pc:spChg>
        <pc:spChg chg="add mod">
          <ac:chgData name="Sahar Mobashertofighi" userId="dc3ad5807d226c11" providerId="LiveId" clId="{8CA48DCD-2706-4802-BD87-B56A3F89D138}" dt="2026-01-29T23:10:32.981" v="3029" actId="207"/>
          <ac:spMkLst>
            <pc:docMk/>
            <pc:sldMk cId="3086798001" sldId="283"/>
            <ac:spMk id="24" creationId="{739220EC-4263-A732-4844-2EC48138FDCA}"/>
          </ac:spMkLst>
        </pc:spChg>
        <pc:picChg chg="add del mod">
          <ac:chgData name="Sahar Mobashertofighi" userId="dc3ad5807d226c11" providerId="LiveId" clId="{8CA48DCD-2706-4802-BD87-B56A3F89D138}" dt="2026-01-29T22:23:23.109" v="2735" actId="478"/>
          <ac:picMkLst>
            <pc:docMk/>
            <pc:sldMk cId="3086798001" sldId="283"/>
            <ac:picMk id="12" creationId="{76FBD7B2-16F1-4C14-DB54-6BD17936B58F}"/>
          </ac:picMkLst>
        </pc:picChg>
        <pc:picChg chg="add del mod ord">
          <ac:chgData name="Sahar Mobashertofighi" userId="dc3ad5807d226c11" providerId="LiveId" clId="{8CA48DCD-2706-4802-BD87-B56A3F89D138}" dt="2026-01-29T22:38:29.431" v="2768" actId="478"/>
          <ac:picMkLst>
            <pc:docMk/>
            <pc:sldMk cId="3086798001" sldId="283"/>
            <ac:picMk id="14" creationId="{563A6734-E614-5585-6C40-B3F01686656F}"/>
          </ac:picMkLst>
        </pc:picChg>
        <pc:picChg chg="add del mod">
          <ac:chgData name="Sahar Mobashertofighi" userId="dc3ad5807d226c11" providerId="LiveId" clId="{8CA48DCD-2706-4802-BD87-B56A3F89D138}" dt="2026-01-29T22:39:31.734" v="2780" actId="478"/>
          <ac:picMkLst>
            <pc:docMk/>
            <pc:sldMk cId="3086798001" sldId="283"/>
            <ac:picMk id="17" creationId="{E6B5EE76-70BF-76E8-A0BD-596EF4D73EDF}"/>
          </ac:picMkLst>
        </pc:picChg>
        <pc:picChg chg="del mod">
          <ac:chgData name="Sahar Mobashertofighi" userId="dc3ad5807d226c11" providerId="LiveId" clId="{8CA48DCD-2706-4802-BD87-B56A3F89D138}" dt="2026-01-29T22:14:20.054" v="2686" actId="478"/>
          <ac:picMkLst>
            <pc:docMk/>
            <pc:sldMk cId="3086798001" sldId="283"/>
            <ac:picMk id="20" creationId="{AC61C1FD-6851-47EB-A54B-AC6D986D6540}"/>
          </ac:picMkLst>
        </pc:picChg>
        <pc:picChg chg="add mod">
          <ac:chgData name="Sahar Mobashertofighi" userId="dc3ad5807d226c11" providerId="LiveId" clId="{8CA48DCD-2706-4802-BD87-B56A3F89D138}" dt="2026-01-29T22:56:45.609" v="2871"/>
          <ac:picMkLst>
            <pc:docMk/>
            <pc:sldMk cId="3086798001" sldId="283"/>
            <ac:picMk id="22" creationId="{7EACD263-0733-B087-596B-31BEB0D0B348}"/>
          </ac:picMkLst>
        </pc:picChg>
      </pc:sldChg>
      <pc:sldChg chg="addSp delSp modSp mod modTransition setBg addAnim delAnim modAnim setClrOvrMap">
        <pc:chgData name="Sahar Mobashertofighi" userId="dc3ad5807d226c11" providerId="LiveId" clId="{8CA48DCD-2706-4802-BD87-B56A3F89D138}" dt="2026-01-30T13:00:02.044" v="3152"/>
        <pc:sldMkLst>
          <pc:docMk/>
          <pc:sldMk cId="2839316193" sldId="285"/>
        </pc:sldMkLst>
        <pc:spChg chg="add del mod">
          <ac:chgData name="Sahar Mobashertofighi" userId="dc3ad5807d226c11" providerId="LiveId" clId="{8CA48DCD-2706-4802-BD87-B56A3F89D138}" dt="2026-01-29T12:42:20.109" v="1124" actId="478"/>
          <ac:spMkLst>
            <pc:docMk/>
            <pc:sldMk cId="2839316193" sldId="285"/>
            <ac:spMk id="3" creationId="{936B5058-6406-B0EB-BA74-E30E50A74C53}"/>
          </ac:spMkLst>
        </pc:spChg>
        <pc:spChg chg="del mod">
          <ac:chgData name="Sahar Mobashertofighi" userId="dc3ad5807d226c11" providerId="LiveId" clId="{8CA48DCD-2706-4802-BD87-B56A3F89D138}" dt="2026-01-29T14:20:37.557" v="1344" actId="478"/>
          <ac:spMkLst>
            <pc:docMk/>
            <pc:sldMk cId="2839316193" sldId="285"/>
            <ac:spMk id="5" creationId="{5769180E-5F9D-4325-8D68-715458F3CF9F}"/>
          </ac:spMkLst>
        </pc:spChg>
        <pc:spChg chg="del mod">
          <ac:chgData name="Sahar Mobashertofighi" userId="dc3ad5807d226c11" providerId="LiveId" clId="{8CA48DCD-2706-4802-BD87-B56A3F89D138}" dt="2026-01-29T13:06:38.782" v="1251" actId="478"/>
          <ac:spMkLst>
            <pc:docMk/>
            <pc:sldMk cId="2839316193" sldId="285"/>
            <ac:spMk id="6" creationId="{23823137-3A13-4737-B1A6-C49BE71CEE32}"/>
          </ac:spMkLst>
        </pc:spChg>
        <pc:spChg chg="del mod">
          <ac:chgData name="Sahar Mobashertofighi" userId="dc3ad5807d226c11" providerId="LiveId" clId="{8CA48DCD-2706-4802-BD87-B56A3F89D138}" dt="2026-01-29T13:06:45.927" v="1253" actId="478"/>
          <ac:spMkLst>
            <pc:docMk/>
            <pc:sldMk cId="2839316193" sldId="285"/>
            <ac:spMk id="7" creationId="{B806AB7B-4578-4FAB-ACAC-0A509B62EFC9}"/>
          </ac:spMkLst>
        </pc:spChg>
        <pc:spChg chg="del mod ord">
          <ac:chgData name="Sahar Mobashertofighi" userId="dc3ad5807d226c11" providerId="LiveId" clId="{8CA48DCD-2706-4802-BD87-B56A3F89D138}" dt="2026-01-29T14:23:27.593" v="1360" actId="478"/>
          <ac:spMkLst>
            <pc:docMk/>
            <pc:sldMk cId="2839316193" sldId="285"/>
            <ac:spMk id="9" creationId="{DF8DADF6-E40F-4634-B5A8-DD17D4725EF0}"/>
          </ac:spMkLst>
        </pc:spChg>
        <pc:spChg chg="add del mod">
          <ac:chgData name="Sahar Mobashertofighi" userId="dc3ad5807d226c11" providerId="LiveId" clId="{8CA48DCD-2706-4802-BD87-B56A3F89D138}" dt="2026-01-29T12:42:22.747" v="1125" actId="478"/>
          <ac:spMkLst>
            <pc:docMk/>
            <pc:sldMk cId="2839316193" sldId="285"/>
            <ac:spMk id="11" creationId="{262FB8DD-1B8D-EA6E-1C66-FBF0DCBB615E}"/>
          </ac:spMkLst>
        </pc:spChg>
        <pc:spChg chg="add del mod">
          <ac:chgData name="Sahar Mobashertofighi" userId="dc3ad5807d226c11" providerId="LiveId" clId="{8CA48DCD-2706-4802-BD87-B56A3F89D138}" dt="2026-01-29T12:42:24.762" v="1126" actId="478"/>
          <ac:spMkLst>
            <pc:docMk/>
            <pc:sldMk cId="2839316193" sldId="285"/>
            <ac:spMk id="14" creationId="{42EB3F9C-2912-7BEB-1652-7A9C35F99B9C}"/>
          </ac:spMkLst>
        </pc:spChg>
        <pc:spChg chg="add del mod">
          <ac:chgData name="Sahar Mobashertofighi" userId="dc3ad5807d226c11" providerId="LiveId" clId="{8CA48DCD-2706-4802-BD87-B56A3F89D138}" dt="2026-01-29T13:06:42.034" v="1252" actId="478"/>
          <ac:spMkLst>
            <pc:docMk/>
            <pc:sldMk cId="2839316193" sldId="285"/>
            <ac:spMk id="16" creationId="{981B5CA1-E2CD-DAAC-9B27-299E7B564E5B}"/>
          </ac:spMkLst>
        </pc:spChg>
        <pc:spChg chg="add del">
          <ac:chgData name="Sahar Mobashertofighi" userId="dc3ad5807d226c11" providerId="LiveId" clId="{8CA48DCD-2706-4802-BD87-B56A3F89D138}" dt="2026-01-29T14:10:12.293" v="1306" actId="26606"/>
          <ac:spMkLst>
            <pc:docMk/>
            <pc:sldMk cId="2839316193" sldId="285"/>
            <ac:spMk id="28" creationId="{5A7802B6-FF37-40CF-A7E2-6F2A0D9A91EF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32" creationId="{52FB45E9-914E-4471-AC87-E475CD51767D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33" creationId="{9179DE42-5613-4B35-A1E6-6CCBAA13C743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34" creationId="{C310626D-5743-49D4-8F7D-88C4F8F05774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36" creationId="{3C195FC1-B568-4C72-9902-34CB35DDD7A1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38" creationId="{EF2BDF77-362C-43F0-8CBB-A969EC2AE0C4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40" creationId="{4BE96B01-3929-432D-B8C2-ADBCB74C2EF4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42" creationId="{2A6FCDE6-CDE2-4C51-B18E-A95CFB679714}"/>
          </ac:spMkLst>
        </pc:spChg>
        <pc:spChg chg="add del">
          <ac:chgData name="Sahar Mobashertofighi" userId="dc3ad5807d226c11" providerId="LiveId" clId="{8CA48DCD-2706-4802-BD87-B56A3F89D138}" dt="2026-01-29T14:13:07.605" v="1328" actId="26606"/>
          <ac:spMkLst>
            <pc:docMk/>
            <pc:sldMk cId="2839316193" sldId="285"/>
            <ac:spMk id="44" creationId="{9D2E8756-2465-473A-BA2A-2DB1D6224745}"/>
          </ac:spMkLst>
        </pc:spChg>
        <pc:spChg chg="add del mod">
          <ac:chgData name="Sahar Mobashertofighi" userId="dc3ad5807d226c11" providerId="LiveId" clId="{8CA48DCD-2706-4802-BD87-B56A3F89D138}" dt="2026-01-29T14:20:40.146" v="1345" actId="478"/>
          <ac:spMkLst>
            <pc:docMk/>
            <pc:sldMk cId="2839316193" sldId="285"/>
            <ac:spMk id="45" creationId="{AC00DC12-2DB8-F017-0E7C-8794D085F021}"/>
          </ac:spMkLst>
        </pc:spChg>
        <pc:spChg chg="add del">
          <ac:chgData name="Sahar Mobashertofighi" userId="dc3ad5807d226c11" providerId="LiveId" clId="{8CA48DCD-2706-4802-BD87-B56A3F89D138}" dt="2026-01-29T14:13:06.807" v="1327" actId="26606"/>
          <ac:spMkLst>
            <pc:docMk/>
            <pc:sldMk cId="2839316193" sldId="285"/>
            <ac:spMk id="63" creationId="{5A7802B6-FF37-40CF-A7E2-6F2A0D9A91EF}"/>
          </ac:spMkLst>
        </pc:spChg>
        <pc:spChg chg="add del">
          <ac:chgData name="Sahar Mobashertofighi" userId="dc3ad5807d226c11" providerId="LiveId" clId="{8CA48DCD-2706-4802-BD87-B56A3F89D138}" dt="2026-01-29T14:22:58.574" v="1354" actId="26606"/>
          <ac:spMkLst>
            <pc:docMk/>
            <pc:sldMk cId="2839316193" sldId="285"/>
            <ac:spMk id="64" creationId="{03E8462A-FEBA-4848-81CC-3F8DA3E477BE}"/>
          </ac:spMkLst>
        </pc:spChg>
        <pc:spChg chg="add del">
          <ac:chgData name="Sahar Mobashertofighi" userId="dc3ad5807d226c11" providerId="LiveId" clId="{8CA48DCD-2706-4802-BD87-B56A3F89D138}" dt="2026-01-29T14:22:58.574" v="1354" actId="26606"/>
          <ac:spMkLst>
            <pc:docMk/>
            <pc:sldMk cId="2839316193" sldId="285"/>
            <ac:spMk id="77" creationId="{7941F9B1-B01B-4A84-89D9-B169AEB4E456}"/>
          </ac:spMkLst>
        </pc:spChg>
        <pc:grpChg chg="add del">
          <ac:chgData name="Sahar Mobashertofighi" userId="dc3ad5807d226c11" providerId="LiveId" clId="{8CA48DCD-2706-4802-BD87-B56A3F89D138}" dt="2026-01-29T14:09:55.915" v="1304" actId="26606"/>
          <ac:grpSpMkLst>
            <pc:docMk/>
            <pc:sldMk cId="2839316193" sldId="285"/>
            <ac:grpSpMk id="15" creationId="{88C9B83F-64CD-41C1-925F-A08801FFD0BD}"/>
          </ac:grpSpMkLst>
        </pc:grpChg>
        <pc:grpChg chg="add del">
          <ac:chgData name="Sahar Mobashertofighi" userId="dc3ad5807d226c11" providerId="LiveId" clId="{8CA48DCD-2706-4802-BD87-B56A3F89D138}" dt="2026-01-29T14:10:12.293" v="1306" actId="26606"/>
          <ac:grpSpMkLst>
            <pc:docMk/>
            <pc:sldMk cId="2839316193" sldId="285"/>
            <ac:grpSpMk id="27" creationId="{B4DE830A-B531-4A3B-96F6-0ECE88B08555}"/>
          </ac:grpSpMkLst>
        </pc:grpChg>
        <pc:grpChg chg="add del">
          <ac:chgData name="Sahar Mobashertofighi" userId="dc3ad5807d226c11" providerId="LiveId" clId="{8CA48DCD-2706-4802-BD87-B56A3F89D138}" dt="2026-01-29T14:22:58.574" v="1354" actId="26606"/>
          <ac:grpSpMkLst>
            <pc:docMk/>
            <pc:sldMk cId="2839316193" sldId="285"/>
            <ac:grpSpMk id="52" creationId="{609316A9-990D-4EC3-A671-70EE5C1493A4}"/>
          </ac:grpSpMkLst>
        </pc:grpChg>
        <pc:grpChg chg="add">
          <ac:chgData name="Sahar Mobashertofighi" userId="dc3ad5807d226c11" providerId="LiveId" clId="{8CA48DCD-2706-4802-BD87-B56A3F89D138}" dt="2026-01-29T14:23:55.800" v="1367" actId="26606"/>
          <ac:grpSpMkLst>
            <pc:docMk/>
            <pc:sldMk cId="2839316193" sldId="285"/>
            <ac:grpSpMk id="55" creationId="{5F054EF5-EFE6-45A2-834C-0F0931F39F1E}"/>
          </ac:grpSpMkLst>
        </pc:grpChg>
        <pc:grpChg chg="add del">
          <ac:chgData name="Sahar Mobashertofighi" userId="dc3ad5807d226c11" providerId="LiveId" clId="{8CA48DCD-2706-4802-BD87-B56A3F89D138}" dt="2026-01-29T14:22:58.574" v="1354" actId="26606"/>
          <ac:grpSpMkLst>
            <pc:docMk/>
            <pc:sldMk cId="2839316193" sldId="285"/>
            <ac:grpSpMk id="66" creationId="{2109F83F-40FE-4DB3-84CC-09FB3340D06D}"/>
          </ac:grpSpMkLst>
        </pc:grpChg>
        <pc:picChg chg="del mod">
          <ac:chgData name="Sahar Mobashertofighi" userId="dc3ad5807d226c11" providerId="LiveId" clId="{8CA48DCD-2706-4802-BD87-B56A3F89D138}" dt="2026-01-29T12:42:20.109" v="1124" actId="478"/>
          <ac:picMkLst>
            <pc:docMk/>
            <pc:sldMk cId="2839316193" sldId="285"/>
            <ac:picMk id="8" creationId="{DC3CE74F-0D45-49FD-8390-A444A67A3A11}"/>
          </ac:picMkLst>
        </pc:picChg>
        <pc:picChg chg="del mod">
          <ac:chgData name="Sahar Mobashertofighi" userId="dc3ad5807d226c11" providerId="LiveId" clId="{8CA48DCD-2706-4802-BD87-B56A3F89D138}" dt="2026-01-29T12:42:20.109" v="1124" actId="478"/>
          <ac:picMkLst>
            <pc:docMk/>
            <pc:sldMk cId="2839316193" sldId="285"/>
            <ac:picMk id="10" creationId="{B5144713-AFD2-4A9B-A269-94B8F2755DF2}"/>
          </ac:picMkLst>
        </pc:picChg>
        <pc:picChg chg="del mod">
          <ac:chgData name="Sahar Mobashertofighi" userId="dc3ad5807d226c11" providerId="LiveId" clId="{8CA48DCD-2706-4802-BD87-B56A3F89D138}" dt="2026-01-29T12:42:15.431" v="1123" actId="478"/>
          <ac:picMkLst>
            <pc:docMk/>
            <pc:sldMk cId="2839316193" sldId="285"/>
            <ac:picMk id="12" creationId="{1EACB2A0-B875-43C2-87C2-2016EBFC90B9}"/>
          </ac:picMkLst>
        </pc:picChg>
        <pc:picChg chg="add del">
          <ac:chgData name="Sahar Mobashertofighi" userId="dc3ad5807d226c11" providerId="LiveId" clId="{8CA48DCD-2706-4802-BD87-B56A3F89D138}" dt="2026-01-29T14:10:12.293" v="1306" actId="26606"/>
          <ac:picMkLst>
            <pc:docMk/>
            <pc:sldMk cId="2839316193" sldId="285"/>
            <ac:picMk id="13" creationId="{4C6B13BF-CBF7-34FE-6B38-BCB7891FB044}"/>
          </ac:picMkLst>
        </pc:picChg>
        <pc:picChg chg="add del">
          <ac:chgData name="Sahar Mobashertofighi" userId="dc3ad5807d226c11" providerId="LiveId" clId="{8CA48DCD-2706-4802-BD87-B56A3F89D138}" dt="2026-01-29T14:09:55.915" v="1304" actId="26606"/>
          <ac:picMkLst>
            <pc:docMk/>
            <pc:sldMk cId="2839316193" sldId="285"/>
            <ac:picMk id="26" creationId="{A8DEE914-2C9B-1629-F128-9359584E086B}"/>
          </ac:picMkLst>
        </pc:picChg>
        <pc:picChg chg="add del mod">
          <ac:chgData name="Sahar Mobashertofighi" userId="dc3ad5807d226c11" providerId="LiveId" clId="{8CA48DCD-2706-4802-BD87-B56A3F89D138}" dt="2026-01-29T14:17:36.140" v="1335" actId="478"/>
          <ac:picMkLst>
            <pc:docMk/>
            <pc:sldMk cId="2839316193" sldId="285"/>
            <ac:picMk id="41" creationId="{4CD2E590-1181-5FD8-206B-594EE103B88B}"/>
          </ac:picMkLst>
        </pc:picChg>
        <pc:picChg chg="add del mod">
          <ac:chgData name="Sahar Mobashertofighi" userId="dc3ad5807d226c11" providerId="LiveId" clId="{8CA48DCD-2706-4802-BD87-B56A3F89D138}" dt="2026-01-29T14:23:04.947" v="1356" actId="931"/>
          <ac:picMkLst>
            <pc:docMk/>
            <pc:sldMk cId="2839316193" sldId="285"/>
            <ac:picMk id="47" creationId="{B8D3710C-4BCD-38A9-2599-40DB993D3DA0}"/>
          </ac:picMkLst>
        </pc:picChg>
        <pc:picChg chg="add mod">
          <ac:chgData name="Sahar Mobashertofighi" userId="dc3ad5807d226c11" providerId="LiveId" clId="{8CA48DCD-2706-4802-BD87-B56A3F89D138}" dt="2026-01-29T14:24:54.846" v="1372" actId="1076"/>
          <ac:picMkLst>
            <pc:docMk/>
            <pc:sldMk cId="2839316193" sldId="285"/>
            <ac:picMk id="50" creationId="{9A46BB2D-8079-BF2E-F85E-53B81BD97D1A}"/>
          </ac:picMkLst>
        </pc:picChg>
        <pc:picChg chg="add del mod">
          <ac:chgData name="Sahar Mobashertofighi" userId="dc3ad5807d226c11" providerId="LiveId" clId="{8CA48DCD-2706-4802-BD87-B56A3F89D138}" dt="2026-01-29T14:36:54.064" v="1390" actId="21"/>
          <ac:picMkLst>
            <pc:docMk/>
            <pc:sldMk cId="2839316193" sldId="285"/>
            <ac:picMk id="78" creationId="{A8F474AE-5D6A-1386-C876-6F5933B9ECF4}"/>
          </ac:picMkLst>
        </pc:picChg>
      </pc:sldChg>
      <pc:sldChg chg="modSp del">
        <pc:chgData name="Sahar Mobashertofighi" userId="dc3ad5807d226c11" providerId="LiveId" clId="{8CA48DCD-2706-4802-BD87-B56A3F89D138}" dt="2026-01-29T22:13:44.827" v="2680" actId="2696"/>
        <pc:sldMkLst>
          <pc:docMk/>
          <pc:sldMk cId="2482270349" sldId="287"/>
        </pc:sldMkLst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2482270349" sldId="287"/>
            <ac:spMk id="2" creationId="{1D744DD3-F226-4F59-AD0B-114AA5662A70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2482270349" sldId="287"/>
            <ac:spMk id="3" creationId="{90956427-0B0A-4A54-98DE-FA7413B97F96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2482270349" sldId="287"/>
            <ac:spMk id="20" creationId="{25B259F7-7D88-4148-B288-29759FECAA81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2482270349" sldId="287"/>
            <ac:spMk id="21" creationId="{B3BB4017-ADAD-46C6-AE90-F06B57D68060}"/>
          </ac:spMkLst>
        </pc:spChg>
      </pc:sldChg>
      <pc:sldChg chg="modSp del">
        <pc:chgData name="Sahar Mobashertofighi" userId="dc3ad5807d226c11" providerId="LiveId" clId="{8CA48DCD-2706-4802-BD87-B56A3F89D138}" dt="2026-01-29T15:23:24.335" v="1457" actId="47"/>
        <pc:sldMkLst>
          <pc:docMk/>
          <pc:sldMk cId="1686875014" sldId="289"/>
        </pc:sldMkLst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1686875014" sldId="289"/>
            <ac:spMk id="8" creationId="{D08CECA4-6742-4681-8506-A271DA2DA5CF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1686875014" sldId="289"/>
            <ac:spMk id="18" creationId="{CC00F0CE-290E-422C-976A-8876F2CE55B4}"/>
          </ac:spMkLst>
        </pc:spChg>
        <pc:picChg chg="mod">
          <ac:chgData name="Sahar Mobashertofighi" userId="dc3ad5807d226c11" providerId="LiveId" clId="{8CA48DCD-2706-4802-BD87-B56A3F89D138}" dt="2026-01-29T09:22:03.490" v="32"/>
          <ac:picMkLst>
            <pc:docMk/>
            <pc:sldMk cId="1686875014" sldId="289"/>
            <ac:picMk id="7" creationId="{214B642D-F7B1-4CA7-A782-63E3FD28B838}"/>
          </ac:picMkLst>
        </pc:picChg>
        <pc:picChg chg="mod">
          <ac:chgData name="Sahar Mobashertofighi" userId="dc3ad5807d226c11" providerId="LiveId" clId="{8CA48DCD-2706-4802-BD87-B56A3F89D138}" dt="2026-01-29T09:22:03.490" v="32"/>
          <ac:picMkLst>
            <pc:docMk/>
            <pc:sldMk cId="1686875014" sldId="289"/>
            <ac:picMk id="9" creationId="{B5FAC5DF-E811-48BE-96B9-0ECA5E974003}"/>
          </ac:picMkLst>
        </pc:picChg>
      </pc:sldChg>
      <pc:sldChg chg="addSp delSp modSp mod ord modTransition modAnim">
        <pc:chgData name="Sahar Mobashertofighi" userId="dc3ad5807d226c11" providerId="LiveId" clId="{8CA48DCD-2706-4802-BD87-B56A3F89D138}" dt="2026-01-30T14:41:23.871" v="3597" actId="20577"/>
        <pc:sldMkLst>
          <pc:docMk/>
          <pc:sldMk cId="387263475" sldId="290"/>
        </pc:sldMkLst>
        <pc:spChg chg="del mod">
          <ac:chgData name="Sahar Mobashertofighi" userId="dc3ad5807d226c11" providerId="LiveId" clId="{8CA48DCD-2706-4802-BD87-B56A3F89D138}" dt="2026-01-29T15:23:47.968" v="1460" actId="478"/>
          <ac:spMkLst>
            <pc:docMk/>
            <pc:sldMk cId="387263475" sldId="290"/>
            <ac:spMk id="2" creationId="{3DF3E9C7-0B0A-4128-99EA-66B2BADF15C9}"/>
          </ac:spMkLst>
        </pc:spChg>
        <pc:spChg chg="add del mod">
          <ac:chgData name="Sahar Mobashertofighi" userId="dc3ad5807d226c11" providerId="LiveId" clId="{8CA48DCD-2706-4802-BD87-B56A3F89D138}" dt="2026-01-29T15:23:39.871" v="1459" actId="478"/>
          <ac:spMkLst>
            <pc:docMk/>
            <pc:sldMk cId="387263475" sldId="290"/>
            <ac:spMk id="5" creationId="{3395DDD4-63E2-2B84-56A8-7AF6F6AC3B3A}"/>
          </ac:spMkLst>
        </pc:spChg>
        <pc:spChg chg="del mod">
          <ac:chgData name="Sahar Mobashertofighi" userId="dc3ad5807d226c11" providerId="LiveId" clId="{8CA48DCD-2706-4802-BD87-B56A3F89D138}" dt="2026-01-29T15:24:00.522" v="1462" actId="478"/>
          <ac:spMkLst>
            <pc:docMk/>
            <pc:sldMk cId="387263475" sldId="290"/>
            <ac:spMk id="7" creationId="{9090A65B-6FF0-4E60-83E5-0C9C850BD628}"/>
          </ac:spMkLst>
        </pc:spChg>
        <pc:spChg chg="del mod">
          <ac:chgData name="Sahar Mobashertofighi" userId="dc3ad5807d226c11" providerId="LiveId" clId="{8CA48DCD-2706-4802-BD87-B56A3F89D138}" dt="2026-01-29T15:24:00.522" v="1462" actId="478"/>
          <ac:spMkLst>
            <pc:docMk/>
            <pc:sldMk cId="387263475" sldId="290"/>
            <ac:spMk id="8" creationId="{C2A641BA-D921-42C0-8952-B24E5830D22F}"/>
          </ac:spMkLst>
        </pc:spChg>
        <pc:spChg chg="add del mod">
          <ac:chgData name="Sahar Mobashertofighi" userId="dc3ad5807d226c11" providerId="LiveId" clId="{8CA48DCD-2706-4802-BD87-B56A3F89D138}" dt="2026-01-29T15:23:51.141" v="1461" actId="478"/>
          <ac:spMkLst>
            <pc:docMk/>
            <pc:sldMk cId="387263475" sldId="290"/>
            <ac:spMk id="9" creationId="{5CA02FCF-5431-447A-E84C-232B4207B61B}"/>
          </ac:spMkLst>
        </pc:spChg>
        <pc:spChg chg="add mod">
          <ac:chgData name="Sahar Mobashertofighi" userId="dc3ad5807d226c11" providerId="LiveId" clId="{8CA48DCD-2706-4802-BD87-B56A3F89D138}" dt="2026-01-30T14:41:23.871" v="3597" actId="20577"/>
          <ac:spMkLst>
            <pc:docMk/>
            <pc:sldMk cId="387263475" sldId="290"/>
            <ac:spMk id="10" creationId="{DAF959E9-546B-7154-2811-1F6879FDF490}"/>
          </ac:spMkLst>
        </pc:spChg>
        <pc:spChg chg="add mod">
          <ac:chgData name="Sahar Mobashertofighi" userId="dc3ad5807d226c11" providerId="LiveId" clId="{8CA48DCD-2706-4802-BD87-B56A3F89D138}" dt="2026-01-29T19:16:45.781" v="2343" actId="20577"/>
          <ac:spMkLst>
            <pc:docMk/>
            <pc:sldMk cId="387263475" sldId="290"/>
            <ac:spMk id="11" creationId="{5F1922E1-337F-95E9-98F8-4B3B21C9E5A8}"/>
          </ac:spMkLst>
        </pc:spChg>
        <pc:spChg chg="add mod">
          <ac:chgData name="Sahar Mobashertofighi" userId="dc3ad5807d226c11" providerId="LiveId" clId="{8CA48DCD-2706-4802-BD87-B56A3F89D138}" dt="2026-01-29T17:02:55.927" v="1973" actId="113"/>
          <ac:spMkLst>
            <pc:docMk/>
            <pc:sldMk cId="387263475" sldId="290"/>
            <ac:spMk id="12" creationId="{282769A0-EAD5-2EB2-7CBE-A70346BD66D5}"/>
          </ac:spMkLst>
        </pc:spChg>
        <pc:graphicFrameChg chg="del mod">
          <ac:chgData name="Sahar Mobashertofighi" userId="dc3ad5807d226c11" providerId="LiveId" clId="{8CA48DCD-2706-4802-BD87-B56A3F89D138}" dt="2026-01-29T15:23:37.007" v="1458" actId="478"/>
          <ac:graphicFrameMkLst>
            <pc:docMk/>
            <pc:sldMk cId="387263475" sldId="290"/>
            <ac:graphicFrameMk id="4" creationId="{989AC6B2-A1F4-4B38-AA5F-BEFB6AA1F90F}"/>
          </ac:graphicFrameMkLst>
        </pc:graphicFrameChg>
        <pc:picChg chg="add del mod">
          <ac:chgData name="Sahar Mobashertofighi" userId="dc3ad5807d226c11" providerId="LiveId" clId="{8CA48DCD-2706-4802-BD87-B56A3F89D138}" dt="2026-01-29T19:16:57.928" v="2347" actId="478"/>
          <ac:picMkLst>
            <pc:docMk/>
            <pc:sldMk cId="387263475" sldId="290"/>
            <ac:picMk id="3" creationId="{47FDE6C3-D7E8-21F5-8F94-DEF47BB6A6D0}"/>
          </ac:picMkLst>
        </pc:picChg>
        <pc:picChg chg="add mod">
          <ac:chgData name="Sahar Mobashertofighi" userId="dc3ad5807d226c11" providerId="LiveId" clId="{8CA48DCD-2706-4802-BD87-B56A3F89D138}" dt="2026-01-29T19:18:09.608" v="2358" actId="1076"/>
          <ac:picMkLst>
            <pc:docMk/>
            <pc:sldMk cId="387263475" sldId="290"/>
            <ac:picMk id="5" creationId="{EB8BDA20-E6EE-B887-A0BB-4EA1E98BB4E2}"/>
          </ac:picMkLst>
        </pc:picChg>
        <pc:picChg chg="add del mod">
          <ac:chgData name="Sahar Mobashertofighi" userId="dc3ad5807d226c11" providerId="LiveId" clId="{8CA48DCD-2706-4802-BD87-B56A3F89D138}" dt="2026-01-29T16:47:32.009" v="1868" actId="478"/>
          <ac:picMkLst>
            <pc:docMk/>
            <pc:sldMk cId="387263475" sldId="290"/>
            <ac:picMk id="14" creationId="{6AD35D6E-135B-F354-9695-A1E4EBD27DAD}"/>
          </ac:picMkLst>
        </pc:picChg>
        <pc:picChg chg="add del mod">
          <ac:chgData name="Sahar Mobashertofighi" userId="dc3ad5807d226c11" providerId="LiveId" clId="{8CA48DCD-2706-4802-BD87-B56A3F89D138}" dt="2026-01-29T16:50:11.940" v="1919" actId="478"/>
          <ac:picMkLst>
            <pc:docMk/>
            <pc:sldMk cId="387263475" sldId="290"/>
            <ac:picMk id="16" creationId="{9B705554-0E1E-1F2D-58AE-8D975F9855CE}"/>
          </ac:picMkLst>
        </pc:picChg>
        <pc:picChg chg="add del mod">
          <ac:chgData name="Sahar Mobashertofighi" userId="dc3ad5807d226c11" providerId="LiveId" clId="{8CA48DCD-2706-4802-BD87-B56A3F89D138}" dt="2026-01-29T16:56:47.717" v="1943" actId="478"/>
          <ac:picMkLst>
            <pc:docMk/>
            <pc:sldMk cId="387263475" sldId="290"/>
            <ac:picMk id="18" creationId="{A2CCBDE7-6A15-F730-2A4D-928A7CF795AC}"/>
          </ac:picMkLst>
        </pc:picChg>
        <pc:picChg chg="add mod">
          <ac:chgData name="Sahar Mobashertofighi" userId="dc3ad5807d226c11" providerId="LiveId" clId="{8CA48DCD-2706-4802-BD87-B56A3F89D138}" dt="2026-01-29T17:01:20.908" v="1962" actId="1076"/>
          <ac:picMkLst>
            <pc:docMk/>
            <pc:sldMk cId="387263475" sldId="290"/>
            <ac:picMk id="20" creationId="{E2B45B83-2147-B29F-309F-285D8AD37ACD}"/>
          </ac:picMkLst>
        </pc:picChg>
      </pc:sldChg>
      <pc:sldChg chg="modSp del ord">
        <pc:chgData name="Sahar Mobashertofighi" userId="dc3ad5807d226c11" providerId="LiveId" clId="{8CA48DCD-2706-4802-BD87-B56A3F89D138}" dt="2026-01-29T13:02:57.285" v="1218" actId="2696"/>
        <pc:sldMkLst>
          <pc:docMk/>
          <pc:sldMk cId="1678632026" sldId="291"/>
        </pc:sldMkLst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1678632026" sldId="291"/>
            <ac:spMk id="2" creationId="{F20943F0-D789-4254-B2DB-35DBF3D86269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1678632026" sldId="291"/>
            <ac:spMk id="4" creationId="{3DF2E190-DB08-425A-BE36-179F7364F2B6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1678632026" sldId="291"/>
            <ac:spMk id="7" creationId="{8F216865-921A-43C3-BB56-253202AD1E68}"/>
          </ac:spMkLst>
        </pc:spChg>
      </pc:sldChg>
      <pc:sldChg chg="modSp del">
        <pc:chgData name="Sahar Mobashertofighi" userId="dc3ad5807d226c11" providerId="LiveId" clId="{8CA48DCD-2706-4802-BD87-B56A3F89D138}" dt="2026-01-29T12:42:59.796" v="1127" actId="2696"/>
        <pc:sldMkLst>
          <pc:docMk/>
          <pc:sldMk cId="417763539" sldId="292"/>
        </pc:sldMkLst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417763539" sldId="292"/>
            <ac:spMk id="5" creationId="{346A64F7-E912-43BC-8C98-8CD93B78DC95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417763539" sldId="292"/>
            <ac:spMk id="6" creationId="{D1720FFC-2E61-4E79-BC0B-83F9F726879B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417763539" sldId="292"/>
            <ac:spMk id="8" creationId="{C8AE3413-0022-4439-B0CA-76E55A1FBDF0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417763539" sldId="292"/>
            <ac:spMk id="10" creationId="{4FFB38BD-8997-4F61-875E-EBA29C65B2F1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417763539" sldId="292"/>
            <ac:spMk id="11" creationId="{F7006E69-75A3-4050-9AF5-15E13AC81B21}"/>
          </ac:spMkLst>
        </pc:spChg>
      </pc:sldChg>
      <pc:sldChg chg="addSp delSp modSp del mod chgLayout">
        <pc:chgData name="Sahar Mobashertofighi" userId="dc3ad5807d226c11" providerId="LiveId" clId="{8CA48DCD-2706-4802-BD87-B56A3F89D138}" dt="2026-01-29T13:03:17.802" v="1221" actId="2696"/>
        <pc:sldMkLst>
          <pc:docMk/>
          <pc:sldMk cId="3444830619" sldId="293"/>
        </pc:sldMkLst>
        <pc:spChg chg="mod or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2" creationId="{A1FA427C-1EB2-41CA-BFA3-A8BE0CEEFC91}"/>
          </ac:spMkLst>
        </pc:spChg>
        <pc:spChg chg="mod or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3" creationId="{AFFEA3DA-E084-4D16-8AE4-1951318DF112}"/>
          </ac:spMkLst>
        </pc:spChg>
        <pc:spChg chg="mod">
          <ac:chgData name="Sahar Mobashertofighi" userId="dc3ad5807d226c11" providerId="LiveId" clId="{8CA48DCD-2706-4802-BD87-B56A3F89D138}" dt="2026-01-29T13:03:05.658" v="1220" actId="27636"/>
          <ac:spMkLst>
            <pc:docMk/>
            <pc:sldMk cId="3444830619" sldId="293"/>
            <ac:spMk id="4" creationId="{4A4428A8-D7B4-4157-9B9B-15E8449B3E1C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3444830619" sldId="293"/>
            <ac:spMk id="5" creationId="{0C99A6F8-1EE7-46C9-8628-4AE04514486A}"/>
          </ac:spMkLst>
        </pc:spChg>
        <pc:spChg chg="mod or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6" creationId="{B3D237A1-C3CD-48E0-99DA-6D066E6E8C00}"/>
          </ac:spMkLst>
        </pc:spChg>
        <pc:spChg chg="mod or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7" creationId="{C448B515-010A-446E-8005-7E6F95234CB2}"/>
          </ac:spMkLst>
        </pc:spChg>
        <pc:spChg chg="add del mo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9" creationId="{C3CF4BA6-E818-38E1-8CCE-C40D3BA4668D}"/>
          </ac:spMkLst>
        </pc:spChg>
        <pc:spChg chg="add del mo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10" creationId="{6FB9AC25-9085-D999-D41F-5F59E074ED4A}"/>
          </ac:spMkLst>
        </pc:spChg>
        <pc:spChg chg="add del mo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11" creationId="{8E2838B6-E15C-E0ED-D1FE-A0AC568BB566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3444830619" sldId="293"/>
            <ac:spMk id="12" creationId="{60D45EA9-4962-4EA2-9985-BF13DEE107E3}"/>
          </ac:spMkLst>
        </pc:spChg>
        <pc:spChg chg="mod">
          <ac:chgData name="Sahar Mobashertofighi" userId="dc3ad5807d226c11" providerId="LiveId" clId="{8CA48DCD-2706-4802-BD87-B56A3F89D138}" dt="2026-01-29T09:22:03.490" v="32"/>
          <ac:spMkLst>
            <pc:docMk/>
            <pc:sldMk cId="3444830619" sldId="293"/>
            <ac:spMk id="13" creationId="{D4A9D92C-A944-4044-AA8B-D57934E236D5}"/>
          </ac:spMkLst>
        </pc:spChg>
        <pc:spChg chg="add del mo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14" creationId="{89C66C1C-76BE-ECF0-B254-CB30DF42A059}"/>
          </ac:spMkLst>
        </pc:spChg>
        <pc:spChg chg="add del mo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17" creationId="{869F624D-E5D6-10B4-1406-34F352D08876}"/>
          </ac:spMkLst>
        </pc:spChg>
        <pc:spChg chg="add del mod">
          <ac:chgData name="Sahar Mobashertofighi" userId="dc3ad5807d226c11" providerId="LiveId" clId="{8CA48DCD-2706-4802-BD87-B56A3F89D138}" dt="2026-01-29T13:03:05.638" v="1219" actId="6264"/>
          <ac:spMkLst>
            <pc:docMk/>
            <pc:sldMk cId="3444830619" sldId="293"/>
            <ac:spMk id="18" creationId="{EC1C24AF-C4AE-8933-54A1-FD6BA2C73D8B}"/>
          </ac:spMkLst>
        </pc:spChg>
      </pc:sldChg>
      <pc:sldChg chg="addSp delSp modSp mod modTransition">
        <pc:chgData name="Sahar Mobashertofighi" userId="dc3ad5807d226c11" providerId="LiveId" clId="{8CA48DCD-2706-4802-BD87-B56A3F89D138}" dt="2026-01-30T14:43:16.290" v="3634" actId="1076"/>
        <pc:sldMkLst>
          <pc:docMk/>
          <pc:sldMk cId="1903669839" sldId="296"/>
        </pc:sldMkLst>
        <pc:spChg chg="del mod">
          <ac:chgData name="Sahar Mobashertofighi" userId="dc3ad5807d226c11" providerId="LiveId" clId="{8CA48DCD-2706-4802-BD87-B56A3F89D138}" dt="2026-01-29T22:14:05.082" v="2683" actId="478"/>
          <ac:spMkLst>
            <pc:docMk/>
            <pc:sldMk cId="1903669839" sldId="296"/>
            <ac:spMk id="2" creationId="{DF7C5434-6EE1-4697-AAFB-A67F77E954B0}"/>
          </ac:spMkLst>
        </pc:spChg>
        <pc:spChg chg="del mod">
          <ac:chgData name="Sahar Mobashertofighi" userId="dc3ad5807d226c11" providerId="LiveId" clId="{8CA48DCD-2706-4802-BD87-B56A3F89D138}" dt="2026-01-30T13:45:50.565" v="3254" actId="478"/>
          <ac:spMkLst>
            <pc:docMk/>
            <pc:sldMk cId="1903669839" sldId="296"/>
            <ac:spMk id="3" creationId="{6CD34EA0-DCBD-450A-96CF-BA4CCFB005A7}"/>
          </ac:spMkLst>
        </pc:spChg>
        <pc:spChg chg="add del mod">
          <ac:chgData name="Sahar Mobashertofighi" userId="dc3ad5807d226c11" providerId="LiveId" clId="{8CA48DCD-2706-4802-BD87-B56A3F89D138}" dt="2026-01-30T13:37:23.898" v="3200" actId="478"/>
          <ac:spMkLst>
            <pc:docMk/>
            <pc:sldMk cId="1903669839" sldId="296"/>
            <ac:spMk id="4" creationId="{4A814B4F-A878-2581-ECFB-DBDE326D6EA3}"/>
          </ac:spMkLst>
        </pc:spChg>
        <pc:spChg chg="add del mod">
          <ac:chgData name="Sahar Mobashertofighi" userId="dc3ad5807d226c11" providerId="LiveId" clId="{8CA48DCD-2706-4802-BD87-B56A3F89D138}" dt="2026-01-29T22:14:00.258" v="2682" actId="478"/>
          <ac:spMkLst>
            <pc:docMk/>
            <pc:sldMk cId="1903669839" sldId="296"/>
            <ac:spMk id="5" creationId="{BD6E3488-C88C-CA0A-4CAE-412366F1D452}"/>
          </ac:spMkLst>
        </pc:spChg>
        <pc:spChg chg="add del mod">
          <ac:chgData name="Sahar Mobashertofighi" userId="dc3ad5807d226c11" providerId="LiveId" clId="{8CA48DCD-2706-4802-BD87-B56A3F89D138}" dt="2026-01-30T13:39:22.807" v="3211" actId="478"/>
          <ac:spMkLst>
            <pc:docMk/>
            <pc:sldMk cId="1903669839" sldId="296"/>
            <ac:spMk id="5" creationId="{D0631D57-9055-74DD-4D54-AA29DC7A026B}"/>
          </ac:spMkLst>
        </pc:spChg>
        <pc:spChg chg="add del mod">
          <ac:chgData name="Sahar Mobashertofighi" userId="dc3ad5807d226c11" providerId="LiveId" clId="{8CA48DCD-2706-4802-BD87-B56A3F89D138}" dt="2026-01-30T13:51:13.043" v="3273" actId="478"/>
          <ac:spMkLst>
            <pc:docMk/>
            <pc:sldMk cId="1903669839" sldId="296"/>
            <ac:spMk id="6" creationId="{CCCA62CB-C58C-567D-6EAF-E6339058A2F6}"/>
          </ac:spMkLst>
        </pc:spChg>
        <pc:spChg chg="add del mod">
          <ac:chgData name="Sahar Mobashertofighi" userId="dc3ad5807d226c11" providerId="LiveId" clId="{8CA48DCD-2706-4802-BD87-B56A3F89D138}" dt="2026-01-30T13:40:04.371" v="3218" actId="478"/>
          <ac:spMkLst>
            <pc:docMk/>
            <pc:sldMk cId="1903669839" sldId="296"/>
            <ac:spMk id="7" creationId="{EA2AB4E4-3998-41F7-2400-DB07E8E2D565}"/>
          </ac:spMkLst>
        </pc:spChg>
        <pc:spChg chg="add del mod">
          <ac:chgData name="Sahar Mobashertofighi" userId="dc3ad5807d226c11" providerId="LiveId" clId="{8CA48DCD-2706-4802-BD87-B56A3F89D138}" dt="2026-01-29T22:14:08.680" v="2684" actId="478"/>
          <ac:spMkLst>
            <pc:docMk/>
            <pc:sldMk cId="1903669839" sldId="296"/>
            <ac:spMk id="8" creationId="{7318E798-75C1-682C-AA2B-00097C3D7F68}"/>
          </ac:spMkLst>
        </pc:spChg>
        <pc:spChg chg="add mod">
          <ac:chgData name="Sahar Mobashertofighi" userId="dc3ad5807d226c11" providerId="LiveId" clId="{8CA48DCD-2706-4802-BD87-B56A3F89D138}" dt="2026-01-29T22:59:44.999" v="2878" actId="20577"/>
          <ac:spMkLst>
            <pc:docMk/>
            <pc:sldMk cId="1903669839" sldId="296"/>
            <ac:spMk id="9" creationId="{68592C16-F59B-B84D-ADCC-AC3AFB8205BD}"/>
          </ac:spMkLst>
        </pc:spChg>
        <pc:spChg chg="add del mod">
          <ac:chgData name="Sahar Mobashertofighi" userId="dc3ad5807d226c11" providerId="LiveId" clId="{8CA48DCD-2706-4802-BD87-B56A3F89D138}" dt="2026-01-30T13:45:56.306" v="3255" actId="478"/>
          <ac:spMkLst>
            <pc:docMk/>
            <pc:sldMk cId="1903669839" sldId="296"/>
            <ac:spMk id="12" creationId="{84ED34F4-BEB2-F7E7-4F7A-72D8CF58079A}"/>
          </ac:spMkLst>
        </pc:spChg>
        <pc:spChg chg="add mod">
          <ac:chgData name="Sahar Mobashertofighi" userId="dc3ad5807d226c11" providerId="LiveId" clId="{8CA48DCD-2706-4802-BD87-B56A3F89D138}" dt="2026-01-30T14:38:05.669" v="3561" actId="1076"/>
          <ac:spMkLst>
            <pc:docMk/>
            <pc:sldMk cId="1903669839" sldId="296"/>
            <ac:spMk id="15" creationId="{641DCF2C-D43F-A393-B889-221B24755E77}"/>
          </ac:spMkLst>
        </pc:spChg>
        <pc:spChg chg="add mod">
          <ac:chgData name="Sahar Mobashertofighi" userId="dc3ad5807d226c11" providerId="LiveId" clId="{8CA48DCD-2706-4802-BD87-B56A3F89D138}" dt="2026-01-30T14:39:45.844" v="3576" actId="1076"/>
          <ac:spMkLst>
            <pc:docMk/>
            <pc:sldMk cId="1903669839" sldId="296"/>
            <ac:spMk id="22" creationId="{E3A11CA4-B162-4536-939C-E4798E2222D7}"/>
          </ac:spMkLst>
        </pc:spChg>
        <pc:spChg chg="add mod ord">
          <ac:chgData name="Sahar Mobashertofighi" userId="dc3ad5807d226c11" providerId="LiveId" clId="{8CA48DCD-2706-4802-BD87-B56A3F89D138}" dt="2026-01-30T14:37:41.341" v="3558" actId="14100"/>
          <ac:spMkLst>
            <pc:docMk/>
            <pc:sldMk cId="1903669839" sldId="296"/>
            <ac:spMk id="25" creationId="{F63FF6BB-E0A8-D717-B6F9-22AA6611DF1C}"/>
          </ac:spMkLst>
        </pc:spChg>
        <pc:spChg chg="add mod">
          <ac:chgData name="Sahar Mobashertofighi" userId="dc3ad5807d226c11" providerId="LiveId" clId="{8CA48DCD-2706-4802-BD87-B56A3F89D138}" dt="2026-01-30T14:38:42.352" v="3570" actId="1076"/>
          <ac:spMkLst>
            <pc:docMk/>
            <pc:sldMk cId="1903669839" sldId="296"/>
            <ac:spMk id="26" creationId="{A28949ED-909D-2968-E0E4-28B6FFCB6B4F}"/>
          </ac:spMkLst>
        </pc:spChg>
        <pc:picChg chg="mod">
          <ac:chgData name="Sahar Mobashertofighi" userId="dc3ad5807d226c11" providerId="LiveId" clId="{8CA48DCD-2706-4802-BD87-B56A3F89D138}" dt="2026-01-30T14:43:16.290" v="3634" actId="1076"/>
          <ac:picMkLst>
            <pc:docMk/>
            <pc:sldMk cId="1903669839" sldId="296"/>
            <ac:picMk id="2" creationId="{51A6B876-12C9-E795-D6AE-D2B37715FDE8}"/>
          </ac:picMkLst>
        </pc:picChg>
        <pc:picChg chg="del mod">
          <ac:chgData name="Sahar Mobashertofighi" userId="dc3ad5807d226c11" providerId="LiveId" clId="{8CA48DCD-2706-4802-BD87-B56A3F89D138}" dt="2026-01-29T22:13:57.984" v="2681" actId="478"/>
          <ac:picMkLst>
            <pc:docMk/>
            <pc:sldMk cId="1903669839" sldId="296"/>
            <ac:picMk id="6" creationId="{B4CF7419-A595-48EA-916C-CC29EEB4594D}"/>
          </ac:picMkLst>
        </pc:picChg>
        <pc:picChg chg="add del mod">
          <ac:chgData name="Sahar Mobashertofighi" userId="dc3ad5807d226c11" providerId="LiveId" clId="{8CA48DCD-2706-4802-BD87-B56A3F89D138}" dt="2026-01-30T13:49:27.583" v="3271" actId="478"/>
          <ac:picMkLst>
            <pc:docMk/>
            <pc:sldMk cId="1903669839" sldId="296"/>
            <ac:picMk id="10" creationId="{DAF8DAC2-1791-D5C5-7B37-801B3586EF00}"/>
          </ac:picMkLst>
        </pc:picChg>
        <pc:picChg chg="add mod">
          <ac:chgData name="Sahar Mobashertofighi" userId="dc3ad5807d226c11" providerId="LiveId" clId="{8CA48DCD-2706-4802-BD87-B56A3F89D138}" dt="2026-01-30T13:53:42.917" v="3298" actId="14100"/>
          <ac:picMkLst>
            <pc:docMk/>
            <pc:sldMk cId="1903669839" sldId="296"/>
            <ac:picMk id="14" creationId="{C78FE49D-FF08-D733-CAE4-00980FE93834}"/>
          </ac:picMkLst>
        </pc:picChg>
        <pc:picChg chg="add del mod">
          <ac:chgData name="Sahar Mobashertofighi" userId="dc3ad5807d226c11" providerId="LiveId" clId="{8CA48DCD-2706-4802-BD87-B56A3F89D138}" dt="2026-01-30T14:18:21.574" v="3437" actId="478"/>
          <ac:picMkLst>
            <pc:docMk/>
            <pc:sldMk cId="1903669839" sldId="296"/>
            <ac:picMk id="17" creationId="{947C69AA-CB47-1522-6808-8302204123E1}"/>
          </ac:picMkLst>
        </pc:picChg>
        <pc:picChg chg="add mod">
          <ac:chgData name="Sahar Mobashertofighi" userId="dc3ad5807d226c11" providerId="LiveId" clId="{8CA48DCD-2706-4802-BD87-B56A3F89D138}" dt="2026-01-30T14:39:22.978" v="3574"/>
          <ac:picMkLst>
            <pc:docMk/>
            <pc:sldMk cId="1903669839" sldId="296"/>
            <ac:picMk id="19" creationId="{A7C32AA2-F932-7D5C-0548-865E3D754A4F}"/>
          </ac:picMkLst>
        </pc:picChg>
        <pc:picChg chg="add mod">
          <ac:chgData name="Sahar Mobashertofighi" userId="dc3ad5807d226c11" providerId="LiveId" clId="{8CA48DCD-2706-4802-BD87-B56A3F89D138}" dt="2026-01-30T14:39:15.936" v="3573"/>
          <ac:picMkLst>
            <pc:docMk/>
            <pc:sldMk cId="1903669839" sldId="296"/>
            <ac:picMk id="21" creationId="{4331E235-FC45-EE38-7ED7-C07802D9807D}"/>
          </ac:picMkLst>
        </pc:picChg>
        <pc:picChg chg="add mod">
          <ac:chgData name="Sahar Mobashertofighi" userId="dc3ad5807d226c11" providerId="LiveId" clId="{8CA48DCD-2706-4802-BD87-B56A3F89D138}" dt="2026-01-30T14:42:45.169" v="3628" actId="1076"/>
          <ac:picMkLst>
            <pc:docMk/>
            <pc:sldMk cId="1903669839" sldId="296"/>
            <ac:picMk id="24" creationId="{8629D9DC-FD5E-A3B4-8A9F-055BF5C76797}"/>
          </ac:picMkLst>
        </pc:picChg>
      </pc:sldChg>
      <pc:sldChg chg="addSp delSp modSp mod modTransition setBg setClrOvrMap">
        <pc:chgData name="Sahar Mobashertofighi" userId="dc3ad5807d226c11" providerId="LiveId" clId="{8CA48DCD-2706-4802-BD87-B56A3F89D138}" dt="2026-01-30T15:17:57.949" v="3790" actId="255"/>
        <pc:sldMkLst>
          <pc:docMk/>
          <pc:sldMk cId="4075364509" sldId="299"/>
        </pc:sldMkLst>
        <pc:spChg chg="mod">
          <ac:chgData name="Sahar Mobashertofighi" userId="dc3ad5807d226c11" providerId="LiveId" clId="{8CA48DCD-2706-4802-BD87-B56A3F89D138}" dt="2026-01-29T19:51:07.214" v="2536" actId="20577"/>
          <ac:spMkLst>
            <pc:docMk/>
            <pc:sldMk cId="4075364509" sldId="299"/>
            <ac:spMk id="2" creationId="{9B9AC6F4-9F40-4E8D-B217-72D59E563EE0}"/>
          </ac:spMkLst>
        </pc:spChg>
        <pc:spChg chg="del mod">
          <ac:chgData name="Sahar Mobashertofighi" userId="dc3ad5807d226c11" providerId="LiveId" clId="{8CA48DCD-2706-4802-BD87-B56A3F89D138}" dt="2026-01-29T13:04:05.872" v="1226" actId="478"/>
          <ac:spMkLst>
            <pc:docMk/>
            <pc:sldMk cId="4075364509" sldId="299"/>
            <ac:spMk id="3" creationId="{2B0FF0B9-C44C-4382-BEA4-405486B55856}"/>
          </ac:spMkLst>
        </pc:spChg>
        <pc:spChg chg="add del mod">
          <ac:chgData name="Sahar Mobashertofighi" userId="dc3ad5807d226c11" providerId="LiveId" clId="{8CA48DCD-2706-4802-BD87-B56A3F89D138}" dt="2026-01-29T13:03:45.682" v="1223" actId="478"/>
          <ac:spMkLst>
            <pc:docMk/>
            <pc:sldMk cId="4075364509" sldId="299"/>
            <ac:spMk id="6" creationId="{7B7E7CC8-C270-BB7A-805F-1DB1458716C3}"/>
          </ac:spMkLst>
        </pc:spChg>
        <pc:spChg chg="del mod">
          <ac:chgData name="Sahar Mobashertofighi" userId="dc3ad5807d226c11" providerId="LiveId" clId="{8CA48DCD-2706-4802-BD87-B56A3F89D138}" dt="2026-01-29T13:04:12.711" v="1228" actId="478"/>
          <ac:spMkLst>
            <pc:docMk/>
            <pc:sldMk cId="4075364509" sldId="299"/>
            <ac:spMk id="7" creationId="{9F416924-7678-4629-A593-ACE481774FC0}"/>
          </ac:spMkLst>
        </pc:spChg>
        <pc:spChg chg="del mod">
          <ac:chgData name="Sahar Mobashertofighi" userId="dc3ad5807d226c11" providerId="LiveId" clId="{8CA48DCD-2706-4802-BD87-B56A3F89D138}" dt="2026-01-29T13:04:02.008" v="1225" actId="478"/>
          <ac:spMkLst>
            <pc:docMk/>
            <pc:sldMk cId="4075364509" sldId="299"/>
            <ac:spMk id="8" creationId="{1F70A700-FA6F-47D7-9669-D5494856AAD5}"/>
          </ac:spMkLst>
        </pc:spChg>
        <pc:spChg chg="add del mod">
          <ac:chgData name="Sahar Mobashertofighi" userId="dc3ad5807d226c11" providerId="LiveId" clId="{8CA48DCD-2706-4802-BD87-B56A3F89D138}" dt="2026-01-29T13:03:48.919" v="1224" actId="478"/>
          <ac:spMkLst>
            <pc:docMk/>
            <pc:sldMk cId="4075364509" sldId="299"/>
            <ac:spMk id="10" creationId="{77359A60-9955-4A86-856A-E577E903480E}"/>
          </ac:spMkLst>
        </pc:spChg>
        <pc:spChg chg="add del mod">
          <ac:chgData name="Sahar Mobashertofighi" userId="dc3ad5807d226c11" providerId="LiveId" clId="{8CA48DCD-2706-4802-BD87-B56A3F89D138}" dt="2026-01-29T13:03:48.919" v="1224" actId="478"/>
          <ac:spMkLst>
            <pc:docMk/>
            <pc:sldMk cId="4075364509" sldId="299"/>
            <ac:spMk id="12" creationId="{75F914AA-72C3-E825-6A49-70FF1CDDF945}"/>
          </ac:spMkLst>
        </pc:spChg>
        <pc:spChg chg="add del mod">
          <ac:chgData name="Sahar Mobashertofighi" userId="dc3ad5807d226c11" providerId="LiveId" clId="{8CA48DCD-2706-4802-BD87-B56A3F89D138}" dt="2026-01-29T13:03:48.919" v="1224" actId="478"/>
          <ac:spMkLst>
            <pc:docMk/>
            <pc:sldMk cId="4075364509" sldId="299"/>
            <ac:spMk id="14" creationId="{70EC0CE1-2B09-C9E2-DDD8-E0DAD9ADC280}"/>
          </ac:spMkLst>
        </pc:spChg>
        <pc:spChg chg="add del mod">
          <ac:chgData name="Sahar Mobashertofighi" userId="dc3ad5807d226c11" providerId="LiveId" clId="{8CA48DCD-2706-4802-BD87-B56A3F89D138}" dt="2026-01-29T13:04:08.455" v="1227" actId="478"/>
          <ac:spMkLst>
            <pc:docMk/>
            <pc:sldMk cId="4075364509" sldId="299"/>
            <ac:spMk id="18" creationId="{75C2D9E5-7A1F-E010-5FDD-E990FA6ADF2A}"/>
          </ac:spMkLst>
        </pc:spChg>
        <pc:spChg chg="add mod ord">
          <ac:chgData name="Sahar Mobashertofighi" userId="dc3ad5807d226c11" providerId="LiveId" clId="{8CA48DCD-2706-4802-BD87-B56A3F89D138}" dt="2026-01-30T14:42:26.746" v="3622" actId="20577"/>
          <ac:spMkLst>
            <pc:docMk/>
            <pc:sldMk cId="4075364509" sldId="299"/>
            <ac:spMk id="20" creationId="{8E13F448-58F0-A95E-ABF6-235C9070651A}"/>
          </ac:spMkLst>
        </pc:spChg>
        <pc:spChg chg="add mod">
          <ac:chgData name="Sahar Mobashertofighi" userId="dc3ad5807d226c11" providerId="LiveId" clId="{8CA48DCD-2706-4802-BD87-B56A3F89D138}" dt="2026-01-30T15:17:57.949" v="3790" actId="255"/>
          <ac:spMkLst>
            <pc:docMk/>
            <pc:sldMk cId="4075364509" sldId="299"/>
            <ac:spMk id="22" creationId="{CBE3EE35-3F58-563B-8CC0-B82163A50269}"/>
          </ac:spMkLst>
        </pc:spChg>
        <pc:spChg chg="add">
          <ac:chgData name="Sahar Mobashertofighi" userId="dc3ad5807d226c11" providerId="LiveId" clId="{8CA48DCD-2706-4802-BD87-B56A3F89D138}" dt="2026-01-29T13:05:42.424" v="1242"/>
          <ac:spMkLst>
            <pc:docMk/>
            <pc:sldMk cId="4075364509" sldId="299"/>
            <ac:spMk id="23" creationId="{105730D3-7159-0494-0951-DE437B0064EF}"/>
          </ac:spMkLst>
        </pc:spChg>
        <pc:spChg chg="add del">
          <ac:chgData name="Sahar Mobashertofighi" userId="dc3ad5807d226c11" providerId="LiveId" clId="{8CA48DCD-2706-4802-BD87-B56A3F89D138}" dt="2026-01-29T13:53:12.766" v="1258" actId="26606"/>
          <ac:spMkLst>
            <pc:docMk/>
            <pc:sldMk cId="4075364509" sldId="299"/>
            <ac:spMk id="40" creationId="{3BCB5F6A-9EB0-40B0-9D13-3023E9A20508}"/>
          </ac:spMkLst>
        </pc:spChg>
        <pc:spChg chg="add del">
          <ac:chgData name="Sahar Mobashertofighi" userId="dc3ad5807d226c11" providerId="LiveId" clId="{8CA48DCD-2706-4802-BD87-B56A3F89D138}" dt="2026-01-29T13:57:11.564" v="1264" actId="26606"/>
          <ac:spMkLst>
            <pc:docMk/>
            <pc:sldMk cId="4075364509" sldId="299"/>
            <ac:spMk id="57" creationId="{D94A7024-D948-494D-8920-BBA2DA07D15B}"/>
          </ac:spMkLst>
        </pc:spChg>
        <pc:spChg chg="add del">
          <ac:chgData name="Sahar Mobashertofighi" userId="dc3ad5807d226c11" providerId="LiveId" clId="{8CA48DCD-2706-4802-BD87-B56A3F89D138}" dt="2026-01-29T13:57:56.739" v="1265" actId="26606"/>
          <ac:spMkLst>
            <pc:docMk/>
            <pc:sldMk cId="4075364509" sldId="299"/>
            <ac:spMk id="74" creationId="{BDDE9CD4-0E0A-4129-8689-A89C4E9A666D}"/>
          </ac:spMkLst>
        </pc:spChg>
        <pc:spChg chg="add del">
          <ac:chgData name="Sahar Mobashertofighi" userId="dc3ad5807d226c11" providerId="LiveId" clId="{8CA48DCD-2706-4802-BD87-B56A3F89D138}" dt="2026-01-29T13:58:43.854" v="1268" actId="26606"/>
          <ac:spMkLst>
            <pc:docMk/>
            <pc:sldMk cId="4075364509" sldId="299"/>
            <ac:spMk id="103" creationId="{D94A7024-D948-494D-8920-BBA2DA07D15B}"/>
          </ac:spMkLst>
        </pc:spChg>
        <pc:spChg chg="add del">
          <ac:chgData name="Sahar Mobashertofighi" userId="dc3ad5807d226c11" providerId="LiveId" clId="{8CA48DCD-2706-4802-BD87-B56A3F89D138}" dt="2026-01-29T13:59:24.378" v="1273" actId="26606"/>
          <ac:spMkLst>
            <pc:docMk/>
            <pc:sldMk cId="4075364509" sldId="299"/>
            <ac:spMk id="120" creationId="{BDDE9CD4-0E0A-4129-8689-A89C4E9A666D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49" creationId="{BBFBD429-C7AA-4D85-BEBF-26ECE2DBAF84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51" creationId="{7A9CEEF0-7547-4FA2-93BD-0B8C799DD226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57" creationId="{87ED294B-4D40-44B4-86E7-F23C04688200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59" creationId="{55D78701-1D8D-45A3-9B44-A94C334622CF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61" creationId="{B8C595DB-254F-4E8B-9C0D-648B3FF1B083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63" creationId="{2E000235-D5DF-4D2F-AECA-3814821B5C83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65" creationId="{D7CE0E87-2C2C-4907-BBE3-D24D86C42AE9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67" creationId="{8FF0BC47-4F6D-4430-8C11-E1566CBF6319}"/>
          </ac:spMkLst>
        </pc:spChg>
        <pc:spChg chg="add del">
          <ac:chgData name="Sahar Mobashertofighi" userId="dc3ad5807d226c11" providerId="LiveId" clId="{8CA48DCD-2706-4802-BD87-B56A3F89D138}" dt="2026-01-29T13:59:21.141" v="1270" actId="26606"/>
          <ac:spMkLst>
            <pc:docMk/>
            <pc:sldMk cId="4075364509" sldId="299"/>
            <ac:spMk id="169" creationId="{5B73C5C4-3778-4E76-9467-8B46C9F91FEE}"/>
          </ac:spMkLst>
        </pc:spChg>
        <pc:spChg chg="add del">
          <ac:chgData name="Sahar Mobashertofighi" userId="dc3ad5807d226c11" providerId="LiveId" clId="{8CA48DCD-2706-4802-BD87-B56A3F89D138}" dt="2026-01-29T13:59:23.982" v="1272" actId="26606"/>
          <ac:spMkLst>
            <pc:docMk/>
            <pc:sldMk cId="4075364509" sldId="299"/>
            <ac:spMk id="180" creationId="{BDDE9CD4-0E0A-4129-8689-A89C4E9A666D}"/>
          </ac:spMkLst>
        </pc:spChg>
        <pc:spChg chg="add">
          <ac:chgData name="Sahar Mobashertofighi" userId="dc3ad5807d226c11" providerId="LiveId" clId="{8CA48DCD-2706-4802-BD87-B56A3F89D138}" dt="2026-01-29T13:59:24.378" v="1273" actId="26606"/>
          <ac:spMkLst>
            <pc:docMk/>
            <pc:sldMk cId="4075364509" sldId="299"/>
            <ac:spMk id="189" creationId="{3BCB5F6A-9EB0-40B0-9D13-3023E9A20508}"/>
          </ac:spMkLst>
        </pc:spChg>
        <pc:grpChg chg="add del">
          <ac:chgData name="Sahar Mobashertofighi" userId="dc3ad5807d226c11" providerId="LiveId" clId="{8CA48DCD-2706-4802-BD87-B56A3F89D138}" dt="2026-01-29T13:53:12.766" v="1258" actId="26606"/>
          <ac:grpSpMkLst>
            <pc:docMk/>
            <pc:sldMk cId="4075364509" sldId="299"/>
            <ac:grpSpMk id="28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3:57:11.564" v="1264" actId="26606"/>
          <ac:grpSpMkLst>
            <pc:docMk/>
            <pc:sldMk cId="4075364509" sldId="299"/>
            <ac:grpSpMk id="45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3:57:56.739" v="1265" actId="26606"/>
          <ac:grpSpMkLst>
            <pc:docMk/>
            <pc:sldMk cId="4075364509" sldId="299"/>
            <ac:grpSpMk id="62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3:57:56.739" v="1265" actId="26606"/>
          <ac:grpSpMkLst>
            <pc:docMk/>
            <pc:sldMk cId="4075364509" sldId="299"/>
            <ac:grpSpMk id="76" creationId="{85DB3CA2-FA66-42B9-90EF-394894352D8C}"/>
          </ac:grpSpMkLst>
        </pc:grpChg>
        <pc:grpChg chg="add del">
          <ac:chgData name="Sahar Mobashertofighi" userId="dc3ad5807d226c11" providerId="LiveId" clId="{8CA48DCD-2706-4802-BD87-B56A3F89D138}" dt="2026-01-29T13:58:43.854" v="1268" actId="26606"/>
          <ac:grpSpMkLst>
            <pc:docMk/>
            <pc:sldMk cId="4075364509" sldId="299"/>
            <ac:grpSpMk id="91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3:59:24.378" v="1273" actId="26606"/>
          <ac:grpSpMkLst>
            <pc:docMk/>
            <pc:sldMk cId="4075364509" sldId="299"/>
            <ac:grpSpMk id="108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3:59:24.378" v="1273" actId="26606"/>
          <ac:grpSpMkLst>
            <pc:docMk/>
            <pc:sldMk cId="4075364509" sldId="299"/>
            <ac:grpSpMk id="122" creationId="{85DB3CA2-FA66-42B9-90EF-394894352D8C}"/>
          </ac:grpSpMkLst>
        </pc:grpChg>
        <pc:grpChg chg="add del">
          <ac:chgData name="Sahar Mobashertofighi" userId="dc3ad5807d226c11" providerId="LiveId" clId="{8CA48DCD-2706-4802-BD87-B56A3F89D138}" dt="2026-01-29T13:59:23.982" v="1272" actId="26606"/>
          <ac:grpSpMkLst>
            <pc:docMk/>
            <pc:sldMk cId="4075364509" sldId="299"/>
            <ac:grpSpMk id="171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3:59:23.982" v="1272" actId="26606"/>
          <ac:grpSpMkLst>
            <pc:docMk/>
            <pc:sldMk cId="4075364509" sldId="299"/>
            <ac:grpSpMk id="181" creationId="{85DB3CA2-FA66-42B9-90EF-394894352D8C}"/>
          </ac:grpSpMkLst>
        </pc:grpChg>
        <pc:grpChg chg="add">
          <ac:chgData name="Sahar Mobashertofighi" userId="dc3ad5807d226c11" providerId="LiveId" clId="{8CA48DCD-2706-4802-BD87-B56A3F89D138}" dt="2026-01-29T13:59:24.378" v="1273" actId="26606"/>
          <ac:grpSpMkLst>
            <pc:docMk/>
            <pc:sldMk cId="4075364509" sldId="299"/>
            <ac:grpSpMk id="188" creationId="{10BE40E3-5550-4CDD-B4FD-387C33EBF157}"/>
          </ac:grpSpMkLst>
        </pc:grpChg>
        <pc:graphicFrameChg chg="add del mod">
          <ac:chgData name="Sahar Mobashertofighi" userId="dc3ad5807d226c11" providerId="LiveId" clId="{8CA48DCD-2706-4802-BD87-B56A3F89D138}" dt="2026-01-29T09:19:54.062" v="30" actId="478"/>
          <ac:graphicFrameMkLst>
            <pc:docMk/>
            <pc:sldMk cId="4075364509" sldId="299"/>
            <ac:graphicFrameMk id="4" creationId="{C7154AD5-161C-B8BF-949A-CF7076180DB5}"/>
          </ac:graphicFrameMkLst>
        </pc:graphicFrameChg>
        <pc:picChg chg="add mod">
          <ac:chgData name="Sahar Mobashertofighi" userId="dc3ad5807d226c11" providerId="LiveId" clId="{8CA48DCD-2706-4802-BD87-B56A3F89D138}" dt="2026-01-29T19:53:39.164" v="2549" actId="1076"/>
          <ac:picMkLst>
            <pc:docMk/>
            <pc:sldMk cId="4075364509" sldId="299"/>
            <ac:picMk id="4" creationId="{F15DE999-8728-6A5F-6C6B-831EBE2D36AF}"/>
          </ac:picMkLst>
        </pc:picChg>
        <pc:picChg chg="del mod">
          <ac:chgData name="Sahar Mobashertofighi" userId="dc3ad5807d226c11" providerId="LiveId" clId="{8CA48DCD-2706-4802-BD87-B56A3F89D138}" dt="2026-01-29T13:03:45.682" v="1223" actId="478"/>
          <ac:picMkLst>
            <pc:docMk/>
            <pc:sldMk cId="4075364509" sldId="299"/>
            <ac:picMk id="15" creationId="{7F016E5C-96C4-4A52-A003-E44E57E75567}"/>
          </ac:picMkLst>
        </pc:picChg>
        <pc:picChg chg="del mod">
          <ac:chgData name="Sahar Mobashertofighi" userId="dc3ad5807d226c11" providerId="LiveId" clId="{8CA48DCD-2706-4802-BD87-B56A3F89D138}" dt="2026-01-29T13:03:41.331" v="1222" actId="478"/>
          <ac:picMkLst>
            <pc:docMk/>
            <pc:sldMk cId="4075364509" sldId="299"/>
            <ac:picMk id="17" creationId="{7A6DBEF4-A480-49BE-945B-C09709E372C9}"/>
          </ac:picMkLst>
        </pc:picChg>
        <pc:picChg chg="del mod">
          <ac:chgData name="Sahar Mobashertofighi" userId="dc3ad5807d226c11" providerId="LiveId" clId="{8CA48DCD-2706-4802-BD87-B56A3F89D138}" dt="2026-01-29T13:03:45.682" v="1223" actId="478"/>
          <ac:picMkLst>
            <pc:docMk/>
            <pc:sldMk cId="4075364509" sldId="299"/>
            <ac:picMk id="19" creationId="{81E8D581-D606-43A2-AFFD-5A40E887B65E}"/>
          </ac:picMkLst>
        </pc:picChg>
        <pc:picChg chg="del mod">
          <ac:chgData name="Sahar Mobashertofighi" userId="dc3ad5807d226c11" providerId="LiveId" clId="{8CA48DCD-2706-4802-BD87-B56A3F89D138}" dt="2026-01-29T13:03:45.682" v="1223" actId="478"/>
          <ac:picMkLst>
            <pc:docMk/>
            <pc:sldMk cId="4075364509" sldId="299"/>
            <ac:picMk id="21" creationId="{D1868DF3-9029-4255-9E37-46C7B54BF7C8}"/>
          </ac:picMkLst>
        </pc:picChg>
        <pc:picChg chg="add mod ord">
          <ac:chgData name="Sahar Mobashertofighi" userId="dc3ad5807d226c11" providerId="LiveId" clId="{8CA48DCD-2706-4802-BD87-B56A3F89D138}" dt="2026-01-29T14:05:01.303" v="1278"/>
          <ac:picMkLst>
            <pc:docMk/>
            <pc:sldMk cId="4075364509" sldId="299"/>
            <ac:picMk id="24" creationId="{4A184293-098A-606F-9868-A6E60C458E07}"/>
          </ac:picMkLst>
        </pc:picChg>
      </pc:sldChg>
      <pc:sldChg chg="addSp delSp modSp mod modTransition modAnim">
        <pc:chgData name="Sahar Mobashertofighi" userId="dc3ad5807d226c11" providerId="LiveId" clId="{8CA48DCD-2706-4802-BD87-B56A3F89D138}" dt="2026-01-30T14:40:48.854" v="3591" actId="20577"/>
        <pc:sldMkLst>
          <pc:docMk/>
          <pc:sldMk cId="2059533293" sldId="302"/>
        </pc:sldMkLst>
        <pc:spChg chg="del mod">
          <ac:chgData name="Sahar Mobashertofighi" userId="dc3ad5807d226c11" providerId="LiveId" clId="{8CA48DCD-2706-4802-BD87-B56A3F89D138}" dt="2026-01-29T21:39:47.143" v="2556" actId="478"/>
          <ac:spMkLst>
            <pc:docMk/>
            <pc:sldMk cId="2059533293" sldId="302"/>
            <ac:spMk id="3" creationId="{E3217381-2578-4684-BFE6-FEB2520B5279}"/>
          </ac:spMkLst>
        </pc:spChg>
        <pc:spChg chg="del mod">
          <ac:chgData name="Sahar Mobashertofighi" userId="dc3ad5807d226c11" providerId="LiveId" clId="{8CA48DCD-2706-4802-BD87-B56A3F89D138}" dt="2026-01-29T21:39:47.143" v="2556" actId="478"/>
          <ac:spMkLst>
            <pc:docMk/>
            <pc:sldMk cId="2059533293" sldId="302"/>
            <ac:spMk id="4" creationId="{74DC1E31-E890-4919-B4E5-5D2A1A5B12D7}"/>
          </ac:spMkLst>
        </pc:spChg>
        <pc:spChg chg="del mod">
          <ac:chgData name="Sahar Mobashertofighi" userId="dc3ad5807d226c11" providerId="LiveId" clId="{8CA48DCD-2706-4802-BD87-B56A3F89D138}" dt="2026-01-29T21:39:30.720" v="2553" actId="478"/>
          <ac:spMkLst>
            <pc:docMk/>
            <pc:sldMk cId="2059533293" sldId="302"/>
            <ac:spMk id="5" creationId="{B8324E85-07E8-4F39-BEEF-6B6A12D93A66}"/>
          </ac:spMkLst>
        </pc:spChg>
        <pc:spChg chg="add del mod">
          <ac:chgData name="Sahar Mobashertofighi" userId="dc3ad5807d226c11" providerId="LiveId" clId="{8CA48DCD-2706-4802-BD87-B56A3F89D138}" dt="2026-01-29T21:39:25.162" v="2551" actId="478"/>
          <ac:spMkLst>
            <pc:docMk/>
            <pc:sldMk cId="2059533293" sldId="302"/>
            <ac:spMk id="7" creationId="{81F1C1F9-901A-B0AA-3E4F-F3992CB8C2DF}"/>
          </ac:spMkLst>
        </pc:spChg>
        <pc:spChg chg="add del">
          <ac:chgData name="Sahar Mobashertofighi" userId="dc3ad5807d226c11" providerId="LiveId" clId="{8CA48DCD-2706-4802-BD87-B56A3F89D138}" dt="2026-01-29T22:05:42.967" v="2669" actId="478"/>
          <ac:spMkLst>
            <pc:docMk/>
            <pc:sldMk cId="2059533293" sldId="302"/>
            <ac:spMk id="10" creationId="{7C78E424-3A9D-4075-ACDB-A8AA017BFA7F}"/>
          </ac:spMkLst>
        </pc:spChg>
        <pc:spChg chg="mod">
          <ac:chgData name="Sahar Mobashertofighi" userId="dc3ad5807d226c11" providerId="LiveId" clId="{8CA48DCD-2706-4802-BD87-B56A3F89D138}" dt="2026-01-29T21:39:39.421" v="2555" actId="1076"/>
          <ac:spMkLst>
            <pc:docMk/>
            <pc:sldMk cId="2059533293" sldId="302"/>
            <ac:spMk id="14" creationId="{8EFE75D0-8123-4C90-BA5F-C470596B091D}"/>
          </ac:spMkLst>
        </pc:spChg>
        <pc:spChg chg="del mod">
          <ac:chgData name="Sahar Mobashertofighi" userId="dc3ad5807d226c11" providerId="LiveId" clId="{8CA48DCD-2706-4802-BD87-B56A3F89D138}" dt="2026-01-29T21:39:47.143" v="2556" actId="478"/>
          <ac:spMkLst>
            <pc:docMk/>
            <pc:sldMk cId="2059533293" sldId="302"/>
            <ac:spMk id="15" creationId="{293429C0-5BEC-4F8F-A2D9-19E5E7101A1D}"/>
          </ac:spMkLst>
        </pc:spChg>
        <pc:spChg chg="add del mod">
          <ac:chgData name="Sahar Mobashertofighi" userId="dc3ad5807d226c11" providerId="LiveId" clId="{8CA48DCD-2706-4802-BD87-B56A3F89D138}" dt="2026-01-29T21:39:49.188" v="2557" actId="478"/>
          <ac:spMkLst>
            <pc:docMk/>
            <pc:sldMk cId="2059533293" sldId="302"/>
            <ac:spMk id="17" creationId="{AD0C6BFF-98B7-57DD-F8F6-2E6EE9C116C5}"/>
          </ac:spMkLst>
        </pc:spChg>
        <pc:spChg chg="add del mod">
          <ac:chgData name="Sahar Mobashertofighi" userId="dc3ad5807d226c11" providerId="LiveId" clId="{8CA48DCD-2706-4802-BD87-B56A3F89D138}" dt="2026-01-29T21:39:52.255" v="2558" actId="478"/>
          <ac:spMkLst>
            <pc:docMk/>
            <pc:sldMk cId="2059533293" sldId="302"/>
            <ac:spMk id="19" creationId="{515D3137-6839-C97B-84D5-88237625805C}"/>
          </ac:spMkLst>
        </pc:spChg>
        <pc:spChg chg="add mod">
          <ac:chgData name="Sahar Mobashertofighi" userId="dc3ad5807d226c11" providerId="LiveId" clId="{8CA48DCD-2706-4802-BD87-B56A3F89D138}" dt="2026-01-30T14:40:48.854" v="3591" actId="20577"/>
          <ac:spMkLst>
            <pc:docMk/>
            <pc:sldMk cId="2059533293" sldId="302"/>
            <ac:spMk id="20" creationId="{D2444568-7320-6124-2FC4-E5DB192BBD10}"/>
          </ac:spMkLst>
        </pc:spChg>
        <pc:spChg chg="add del mod">
          <ac:chgData name="Sahar Mobashertofighi" userId="dc3ad5807d226c11" providerId="LiveId" clId="{8CA48DCD-2706-4802-BD87-B56A3F89D138}" dt="2026-01-29T21:43:16.698" v="2578" actId="478"/>
          <ac:spMkLst>
            <pc:docMk/>
            <pc:sldMk cId="2059533293" sldId="302"/>
            <ac:spMk id="21" creationId="{92A7D376-BAF1-D75C-3EC5-DD4C60521CBE}"/>
          </ac:spMkLst>
        </pc:spChg>
        <pc:spChg chg="add mod">
          <ac:chgData name="Sahar Mobashertofighi" userId="dc3ad5807d226c11" providerId="LiveId" clId="{8CA48DCD-2706-4802-BD87-B56A3F89D138}" dt="2026-01-29T22:07:32.152" v="2674" actId="1076"/>
          <ac:spMkLst>
            <pc:docMk/>
            <pc:sldMk cId="2059533293" sldId="302"/>
            <ac:spMk id="22" creationId="{78E94A16-2AB3-4F0B-0E21-147500D37E9B}"/>
          </ac:spMkLst>
        </pc:spChg>
        <pc:spChg chg="add">
          <ac:chgData name="Sahar Mobashertofighi" userId="dc3ad5807d226c11" providerId="LiveId" clId="{8CA48DCD-2706-4802-BD87-B56A3F89D138}" dt="2026-01-29T21:42:41.480" v="2572"/>
          <ac:spMkLst>
            <pc:docMk/>
            <pc:sldMk cId="2059533293" sldId="302"/>
            <ac:spMk id="23" creationId="{A2E9809E-5C64-B3F5-7017-D200D68E3575}"/>
          </ac:spMkLst>
        </pc:spChg>
        <pc:spChg chg="add">
          <ac:chgData name="Sahar Mobashertofighi" userId="dc3ad5807d226c11" providerId="LiveId" clId="{8CA48DCD-2706-4802-BD87-B56A3F89D138}" dt="2026-01-29T21:43:01.120" v="2577"/>
          <ac:spMkLst>
            <pc:docMk/>
            <pc:sldMk cId="2059533293" sldId="302"/>
            <ac:spMk id="24" creationId="{1526F10A-79F5-C74F-19F7-472970C79E39}"/>
          </ac:spMkLst>
        </pc:spChg>
        <pc:spChg chg="add del mod">
          <ac:chgData name="Sahar Mobashertofighi" userId="dc3ad5807d226c11" providerId="LiveId" clId="{8CA48DCD-2706-4802-BD87-B56A3F89D138}" dt="2026-01-29T21:48:21.906" v="2608" actId="26606"/>
          <ac:spMkLst>
            <pc:docMk/>
            <pc:sldMk cId="2059533293" sldId="302"/>
            <ac:spMk id="25" creationId="{B7F0FC43-7C44-1C20-3080-E4DD258B0322}"/>
          </ac:spMkLst>
        </pc:spChg>
        <pc:graphicFrameChg chg="add del">
          <ac:chgData name="Sahar Mobashertofighi" userId="dc3ad5807d226c11" providerId="LiveId" clId="{8CA48DCD-2706-4802-BD87-B56A3F89D138}" dt="2026-01-29T21:48:03.236" v="2605" actId="26606"/>
          <ac:graphicFrameMkLst>
            <pc:docMk/>
            <pc:sldMk cId="2059533293" sldId="302"/>
            <ac:graphicFrameMk id="27" creationId="{F93326E7-8D6D-4C02-1D58-BB032C3A5920}"/>
          </ac:graphicFrameMkLst>
        </pc:graphicFrameChg>
        <pc:graphicFrameChg chg="add mod">
          <ac:chgData name="Sahar Mobashertofighi" userId="dc3ad5807d226c11" providerId="LiveId" clId="{8CA48DCD-2706-4802-BD87-B56A3F89D138}" dt="2026-01-29T22:08:13.989" v="2679" actId="1076"/>
          <ac:graphicFrameMkLst>
            <pc:docMk/>
            <pc:sldMk cId="2059533293" sldId="302"/>
            <ac:graphicFrameMk id="28" creationId="{0696707D-3015-4C38-3DE6-45B3A7D69873}"/>
          </ac:graphicFrameMkLst>
        </pc:graphicFrameChg>
        <pc:graphicFrameChg chg="add del">
          <ac:chgData name="Sahar Mobashertofighi" userId="dc3ad5807d226c11" providerId="LiveId" clId="{8CA48DCD-2706-4802-BD87-B56A3F89D138}" dt="2026-01-29T21:48:13.192" v="2607" actId="26606"/>
          <ac:graphicFrameMkLst>
            <pc:docMk/>
            <pc:sldMk cId="2059533293" sldId="302"/>
            <ac:graphicFrameMk id="29" creationId="{3E5163E0-688B-1FCE-B65A-7C78B9A736DD}"/>
          </ac:graphicFrameMkLst>
        </pc:graphicFrameChg>
        <pc:picChg chg="del">
          <ac:chgData name="Sahar Mobashertofighi" userId="dc3ad5807d226c11" providerId="LiveId" clId="{8CA48DCD-2706-4802-BD87-B56A3F89D138}" dt="2026-01-30T13:53:30.937" v="3295" actId="478"/>
          <ac:picMkLst>
            <pc:docMk/>
            <pc:sldMk cId="2059533293" sldId="302"/>
            <ac:picMk id="5" creationId="{A35D3F04-E432-2452-89B6-84FC7B7B7352}"/>
          </ac:picMkLst>
        </pc:picChg>
        <pc:picChg chg="del mod">
          <ac:chgData name="Sahar Mobashertofighi" userId="dc3ad5807d226c11" providerId="LiveId" clId="{8CA48DCD-2706-4802-BD87-B56A3F89D138}" dt="2026-01-29T21:39:22.578" v="2550" actId="478"/>
          <ac:picMkLst>
            <pc:docMk/>
            <pc:sldMk cId="2059533293" sldId="302"/>
            <ac:picMk id="6" creationId="{DD10788C-15C1-4F3B-8D16-A494D9B8DA27}"/>
          </ac:picMkLst>
        </pc:picChg>
        <pc:picChg chg="add mod">
          <ac:chgData name="Sahar Mobashertofighi" userId="dc3ad5807d226c11" providerId="LiveId" clId="{8CA48DCD-2706-4802-BD87-B56A3F89D138}" dt="2026-01-29T22:07:17.727" v="2672" actId="1076"/>
          <ac:picMkLst>
            <pc:docMk/>
            <pc:sldMk cId="2059533293" sldId="302"/>
            <ac:picMk id="30" creationId="{5518170B-F6E6-2C29-92CD-1088B2CE90B2}"/>
          </ac:picMkLst>
        </pc:picChg>
      </pc:sldChg>
      <pc:sldChg chg="addSp delSp modSp del mod setBg">
        <pc:chgData name="Sahar Mobashertofighi" userId="dc3ad5807d226c11" providerId="LiveId" clId="{8CA48DCD-2706-4802-BD87-B56A3F89D138}" dt="2026-01-29T10:38:13.693" v="434" actId="2696"/>
        <pc:sldMkLst>
          <pc:docMk/>
          <pc:sldMk cId="486340933" sldId="304"/>
        </pc:sldMkLst>
        <pc:spChg chg="del">
          <ac:chgData name="Sahar Mobashertofighi" userId="dc3ad5807d226c11" providerId="LiveId" clId="{8CA48DCD-2706-4802-BD87-B56A3F89D138}" dt="2026-01-29T09:14:26.723" v="3" actId="478"/>
          <ac:spMkLst>
            <pc:docMk/>
            <pc:sldMk cId="486340933" sldId="304"/>
            <ac:spMk id="2" creationId="{D5502097-7A8D-41F4-952D-4BC723CCB724}"/>
          </ac:spMkLst>
        </pc:spChg>
        <pc:spChg chg="mod">
          <ac:chgData name="Sahar Mobashertofighi" userId="dc3ad5807d226c11" providerId="LiveId" clId="{8CA48DCD-2706-4802-BD87-B56A3F89D138}" dt="2026-01-29T09:57:03.202" v="178" actId="26606"/>
          <ac:spMkLst>
            <pc:docMk/>
            <pc:sldMk cId="486340933" sldId="304"/>
            <ac:spMk id="3" creationId="{18DAEB42-DEF7-4CCE-8146-F82EBB4A9800}"/>
          </ac:spMkLst>
        </pc:spChg>
        <pc:spChg chg="add del mod">
          <ac:chgData name="Sahar Mobashertofighi" userId="dc3ad5807d226c11" providerId="LiveId" clId="{8CA48DCD-2706-4802-BD87-B56A3F89D138}" dt="2026-01-29T09:14:31.293" v="4" actId="478"/>
          <ac:spMkLst>
            <pc:docMk/>
            <pc:sldMk cId="486340933" sldId="304"/>
            <ac:spMk id="5" creationId="{5908D8AE-9293-8B17-D461-C53612D6F4EF}"/>
          </ac:spMkLst>
        </pc:spChg>
        <pc:spChg chg="del mod">
          <ac:chgData name="Sahar Mobashertofighi" userId="dc3ad5807d226c11" providerId="LiveId" clId="{8CA48DCD-2706-4802-BD87-B56A3F89D138}" dt="2026-01-29T09:16:20.765" v="20" actId="478"/>
          <ac:spMkLst>
            <pc:docMk/>
            <pc:sldMk cId="486340933" sldId="304"/>
            <ac:spMk id="7" creationId="{27513161-B719-4AFE-9129-8CAF8A62AD95}"/>
          </ac:spMkLst>
        </pc:spChg>
        <pc:spChg chg="add del mod">
          <ac:chgData name="Sahar Mobashertofighi" userId="dc3ad5807d226c11" providerId="LiveId" clId="{8CA48DCD-2706-4802-BD87-B56A3F89D138}" dt="2026-01-29T09:14:35.091" v="5" actId="478"/>
          <ac:spMkLst>
            <pc:docMk/>
            <pc:sldMk cId="486340933" sldId="304"/>
            <ac:spMk id="8" creationId="{373A8F33-2A08-D96D-3B4F-96FCAD6FB31D}"/>
          </ac:spMkLst>
        </pc:spChg>
        <pc:spChg chg="add del mod">
          <ac:chgData name="Sahar Mobashertofighi" userId="dc3ad5807d226c11" providerId="LiveId" clId="{8CA48DCD-2706-4802-BD87-B56A3F89D138}" dt="2026-01-29T09:14:35.091" v="5" actId="478"/>
          <ac:spMkLst>
            <pc:docMk/>
            <pc:sldMk cId="486340933" sldId="304"/>
            <ac:spMk id="10" creationId="{BD439DE9-25E9-EFBD-5FFA-D2361AAEA5FA}"/>
          </ac:spMkLst>
        </pc:spChg>
        <pc:spChg chg="add del mod">
          <ac:chgData name="Sahar Mobashertofighi" userId="dc3ad5807d226c11" providerId="LiveId" clId="{8CA48DCD-2706-4802-BD87-B56A3F89D138}" dt="2026-01-29T09:14:35.091" v="5" actId="478"/>
          <ac:spMkLst>
            <pc:docMk/>
            <pc:sldMk cId="486340933" sldId="304"/>
            <ac:spMk id="12" creationId="{40D52F84-3BC8-F569-40AF-B36A38593A4B}"/>
          </ac:spMkLst>
        </pc:spChg>
        <pc:spChg chg="add del mod">
          <ac:chgData name="Sahar Mobashertofighi" userId="dc3ad5807d226c11" providerId="LiveId" clId="{8CA48DCD-2706-4802-BD87-B56A3F89D138}" dt="2026-01-29T09:14:50.833" v="10" actId="478"/>
          <ac:spMkLst>
            <pc:docMk/>
            <pc:sldMk cId="486340933" sldId="304"/>
            <ac:spMk id="14" creationId="{716B7265-32B7-0B47-0458-AB17E0AD24ED}"/>
          </ac:spMkLst>
        </pc:spChg>
        <pc:spChg chg="add del mod">
          <ac:chgData name="Sahar Mobashertofighi" userId="dc3ad5807d226c11" providerId="LiveId" clId="{8CA48DCD-2706-4802-BD87-B56A3F89D138}" dt="2026-01-29T09:14:55.818" v="11" actId="478"/>
          <ac:spMkLst>
            <pc:docMk/>
            <pc:sldMk cId="486340933" sldId="304"/>
            <ac:spMk id="16" creationId="{CE0BE794-AE61-86AA-2B93-7C50173E88AA}"/>
          </ac:spMkLst>
        </pc:spChg>
        <pc:spChg chg="add del mod">
          <ac:chgData name="Sahar Mobashertofighi" userId="dc3ad5807d226c11" providerId="LiveId" clId="{8CA48DCD-2706-4802-BD87-B56A3F89D138}" dt="2026-01-29T09:14:55.818" v="11" actId="478"/>
          <ac:spMkLst>
            <pc:docMk/>
            <pc:sldMk cId="486340933" sldId="304"/>
            <ac:spMk id="18" creationId="{6A23F87D-7A9E-393D-C715-8A7BB8AC8315}"/>
          </ac:spMkLst>
        </pc:spChg>
        <pc:spChg chg="add mod">
          <ac:chgData name="Sahar Mobashertofighi" userId="dc3ad5807d226c11" providerId="LiveId" clId="{8CA48DCD-2706-4802-BD87-B56A3F89D138}" dt="2026-01-29T09:57:03.202" v="178" actId="26606"/>
          <ac:spMkLst>
            <pc:docMk/>
            <pc:sldMk cId="486340933" sldId="304"/>
            <ac:spMk id="19" creationId="{4EDA11D3-B730-3BA2-8A18-2912F069DA69}"/>
          </ac:spMkLst>
        </pc:spChg>
        <pc:spChg chg="del mod">
          <ac:chgData name="Sahar Mobashertofighi" userId="dc3ad5807d226c11" providerId="LiveId" clId="{8CA48DCD-2706-4802-BD87-B56A3F89D138}" dt="2026-01-29T09:14:41.139" v="9" actId="478"/>
          <ac:spMkLst>
            <pc:docMk/>
            <pc:sldMk cId="486340933" sldId="304"/>
            <ac:spMk id="20" creationId="{40028F98-1651-4F16-886C-260EB3AE108E}"/>
          </ac:spMkLst>
        </pc:spChg>
        <pc:spChg chg="del mod">
          <ac:chgData name="Sahar Mobashertofighi" userId="dc3ad5807d226c11" providerId="LiveId" clId="{8CA48DCD-2706-4802-BD87-B56A3F89D138}" dt="2026-01-29T09:34:11.840" v="69" actId="478"/>
          <ac:spMkLst>
            <pc:docMk/>
            <pc:sldMk cId="486340933" sldId="304"/>
            <ac:spMk id="21" creationId="{FC519B44-E5C2-46CF-8A7E-F487BCE204DD}"/>
          </ac:spMkLst>
        </pc:spChg>
        <pc:spChg chg="del mod">
          <ac:chgData name="Sahar Mobashertofighi" userId="dc3ad5807d226c11" providerId="LiveId" clId="{8CA48DCD-2706-4802-BD87-B56A3F89D138}" dt="2026-01-29T09:14:41.139" v="9" actId="478"/>
          <ac:spMkLst>
            <pc:docMk/>
            <pc:sldMk cId="486340933" sldId="304"/>
            <ac:spMk id="22" creationId="{2FFE2284-3889-4974-86B9-EED01FBDE577}"/>
          </ac:spMkLst>
        </pc:spChg>
        <pc:spChg chg="del mod">
          <ac:chgData name="Sahar Mobashertofighi" userId="dc3ad5807d226c11" providerId="LiveId" clId="{8CA48DCD-2706-4802-BD87-B56A3F89D138}" dt="2026-01-29T09:34:11.840" v="69" actId="478"/>
          <ac:spMkLst>
            <pc:docMk/>
            <pc:sldMk cId="486340933" sldId="304"/>
            <ac:spMk id="23" creationId="{20E80BA2-5BF9-40A1-981A-4CE10ACBD9E2}"/>
          </ac:spMkLst>
        </pc:spChg>
        <pc:spChg chg="del mod">
          <ac:chgData name="Sahar Mobashertofighi" userId="dc3ad5807d226c11" providerId="LiveId" clId="{8CA48DCD-2706-4802-BD87-B56A3F89D138}" dt="2026-01-29T09:14:41.139" v="9" actId="478"/>
          <ac:spMkLst>
            <pc:docMk/>
            <pc:sldMk cId="486340933" sldId="304"/>
            <ac:spMk id="24" creationId="{2AB8AD74-6409-49E0-A2D5-9121A943F940}"/>
          </ac:spMkLst>
        </pc:spChg>
        <pc:spChg chg="del mod">
          <ac:chgData name="Sahar Mobashertofighi" userId="dc3ad5807d226c11" providerId="LiveId" clId="{8CA48DCD-2706-4802-BD87-B56A3F89D138}" dt="2026-01-29T09:34:28.126" v="73" actId="478"/>
          <ac:spMkLst>
            <pc:docMk/>
            <pc:sldMk cId="486340933" sldId="304"/>
            <ac:spMk id="25" creationId="{729F5199-689B-40CC-83F9-B80E979633AC}"/>
          </ac:spMkLst>
        </pc:spChg>
        <pc:spChg chg="mod">
          <ac:chgData name="Sahar Mobashertofighi" userId="dc3ad5807d226c11" providerId="LiveId" clId="{8CA48DCD-2706-4802-BD87-B56A3F89D138}" dt="2026-01-29T09:57:03.202" v="178" actId="26606"/>
          <ac:spMkLst>
            <pc:docMk/>
            <pc:sldMk cId="486340933" sldId="304"/>
            <ac:spMk id="26" creationId="{9ED4FE67-63AB-4C6C-8B26-946F963EEA94}"/>
          </ac:spMkLst>
        </pc:spChg>
        <pc:spChg chg="del mod">
          <ac:chgData name="Sahar Mobashertofighi" userId="dc3ad5807d226c11" providerId="LiveId" clId="{8CA48DCD-2706-4802-BD87-B56A3F89D138}" dt="2026-01-29T09:34:01.269" v="67" actId="478"/>
          <ac:spMkLst>
            <pc:docMk/>
            <pc:sldMk cId="486340933" sldId="304"/>
            <ac:spMk id="27" creationId="{230C7E22-5816-48F8-B793-B50A1A1FE3C6}"/>
          </ac:spMkLst>
        </pc:spChg>
        <pc:spChg chg="add del">
          <ac:chgData name="Sahar Mobashertofighi" userId="dc3ad5807d226c11" providerId="LiveId" clId="{8CA48DCD-2706-4802-BD87-B56A3F89D138}" dt="2026-01-29T09:17:00.821" v="24" actId="478"/>
          <ac:spMkLst>
            <pc:docMk/>
            <pc:sldMk cId="486340933" sldId="304"/>
            <ac:spMk id="32" creationId="{85B344D3-5B6A-6D5A-A082-307D9D837960}"/>
          </ac:spMkLst>
        </pc:spChg>
        <pc:spChg chg="add del">
          <ac:chgData name="Sahar Mobashertofighi" userId="dc3ad5807d226c11" providerId="LiveId" clId="{8CA48DCD-2706-4802-BD87-B56A3F89D138}" dt="2026-01-29T09:17:46.233" v="26" actId="478"/>
          <ac:spMkLst>
            <pc:docMk/>
            <pc:sldMk cId="486340933" sldId="304"/>
            <ac:spMk id="33" creationId="{28DE3F19-5A5E-5855-F766-9ACB1F899595}"/>
          </ac:spMkLst>
        </pc:spChg>
        <pc:spChg chg="add del mod">
          <ac:chgData name="Sahar Mobashertofighi" userId="dc3ad5807d226c11" providerId="LiveId" clId="{8CA48DCD-2706-4802-BD87-B56A3F89D138}" dt="2026-01-29T09:34:06.315" v="68" actId="478"/>
          <ac:spMkLst>
            <pc:docMk/>
            <pc:sldMk cId="486340933" sldId="304"/>
            <ac:spMk id="35" creationId="{97303B14-021B-3C81-C1D2-24AAE3B3EBA4}"/>
          </ac:spMkLst>
        </pc:spChg>
        <pc:spChg chg="add del mod">
          <ac:chgData name="Sahar Mobashertofighi" userId="dc3ad5807d226c11" providerId="LiveId" clId="{8CA48DCD-2706-4802-BD87-B56A3F89D138}" dt="2026-01-29T09:34:19.499" v="70" actId="478"/>
          <ac:spMkLst>
            <pc:docMk/>
            <pc:sldMk cId="486340933" sldId="304"/>
            <ac:spMk id="37" creationId="{2E43108D-A7BC-FEDC-EE2C-168C359501F0}"/>
          </ac:spMkLst>
        </pc:spChg>
        <pc:spChg chg="add del mod">
          <ac:chgData name="Sahar Mobashertofighi" userId="dc3ad5807d226c11" providerId="LiveId" clId="{8CA48DCD-2706-4802-BD87-B56A3F89D138}" dt="2026-01-29T09:34:19.499" v="70" actId="478"/>
          <ac:spMkLst>
            <pc:docMk/>
            <pc:sldMk cId="486340933" sldId="304"/>
            <ac:spMk id="39" creationId="{BD90548F-6FDF-081C-EE4E-759C85A90B74}"/>
          </ac:spMkLst>
        </pc:spChg>
        <pc:spChg chg="add del mod">
          <ac:chgData name="Sahar Mobashertofighi" userId="dc3ad5807d226c11" providerId="LiveId" clId="{8CA48DCD-2706-4802-BD87-B56A3F89D138}" dt="2026-01-29T09:34:31.085" v="74" actId="478"/>
          <ac:spMkLst>
            <pc:docMk/>
            <pc:sldMk cId="486340933" sldId="304"/>
            <ac:spMk id="41" creationId="{D6DDFCAA-175E-9EC7-D8A6-B67D017A766D}"/>
          </ac:spMkLst>
        </pc:spChg>
        <pc:spChg chg="add del">
          <ac:chgData name="Sahar Mobashertofighi" userId="dc3ad5807d226c11" providerId="LiveId" clId="{8CA48DCD-2706-4802-BD87-B56A3F89D138}" dt="2026-01-29T09:57:03.202" v="178" actId="26606"/>
          <ac:spMkLst>
            <pc:docMk/>
            <pc:sldMk cId="486340933" sldId="304"/>
            <ac:spMk id="44" creationId="{EB6743CF-E74B-4A3C-A785-599069DB89DF}"/>
          </ac:spMkLst>
        </pc:spChg>
        <pc:grpChg chg="add del">
          <ac:chgData name="Sahar Mobashertofighi" userId="dc3ad5807d226c11" providerId="LiveId" clId="{8CA48DCD-2706-4802-BD87-B56A3F89D138}" dt="2026-01-29T09:57:03.202" v="178" actId="26606"/>
          <ac:grpSpMkLst>
            <pc:docMk/>
            <pc:sldMk cId="486340933" sldId="304"/>
            <ac:grpSpMk id="43" creationId="{10BE40E3-5550-4CDD-B4FD-387C33EBF157}"/>
          </ac:grpSpMkLst>
        </pc:grpChg>
        <pc:picChg chg="del">
          <ac:chgData name="Sahar Mobashertofighi" userId="dc3ad5807d226c11" providerId="LiveId" clId="{8CA48DCD-2706-4802-BD87-B56A3F89D138}" dt="2026-01-29T09:14:24.032" v="2" actId="478"/>
          <ac:picMkLst>
            <pc:docMk/>
            <pc:sldMk cId="486340933" sldId="304"/>
            <ac:picMk id="28" creationId="{FD4ED0CF-6CCF-42C4-ACF5-3F1E1231CEC3}"/>
          </ac:picMkLst>
        </pc:picChg>
        <pc:picChg chg="del">
          <ac:chgData name="Sahar Mobashertofighi" userId="dc3ad5807d226c11" providerId="LiveId" clId="{8CA48DCD-2706-4802-BD87-B56A3F89D138}" dt="2026-01-29T09:14:24.032" v="2" actId="478"/>
          <ac:picMkLst>
            <pc:docMk/>
            <pc:sldMk cId="486340933" sldId="304"/>
            <ac:picMk id="29" creationId="{F8F56F9D-58B8-4808-857F-06C9E2D6467E}"/>
          </ac:picMkLst>
        </pc:picChg>
        <pc:picChg chg="del">
          <ac:chgData name="Sahar Mobashertofighi" userId="dc3ad5807d226c11" providerId="LiveId" clId="{8CA48DCD-2706-4802-BD87-B56A3F89D138}" dt="2026-01-29T09:14:24.032" v="2" actId="478"/>
          <ac:picMkLst>
            <pc:docMk/>
            <pc:sldMk cId="486340933" sldId="304"/>
            <ac:picMk id="30" creationId="{5BDEF1E8-B1B5-4C08-90CE-28A42B26DF63}"/>
          </ac:picMkLst>
        </pc:picChg>
        <pc:picChg chg="del">
          <ac:chgData name="Sahar Mobashertofighi" userId="dc3ad5807d226c11" providerId="LiveId" clId="{8CA48DCD-2706-4802-BD87-B56A3F89D138}" dt="2026-01-29T09:14:12" v="0" actId="478"/>
          <ac:picMkLst>
            <pc:docMk/>
            <pc:sldMk cId="486340933" sldId="304"/>
            <ac:picMk id="31" creationId="{DAF30498-891E-4AF7-8285-221CF3011623}"/>
          </ac:picMkLst>
        </pc:picChg>
        <pc:picChg chg="add del">
          <ac:chgData name="Sahar Mobashertofighi" userId="dc3ad5807d226c11" providerId="LiveId" clId="{8CA48DCD-2706-4802-BD87-B56A3F89D138}" dt="2026-01-29T09:57:03.202" v="178" actId="26606"/>
          <ac:picMkLst>
            <pc:docMk/>
            <pc:sldMk cId="486340933" sldId="304"/>
            <ac:picMk id="50" creationId="{D098A0F2-4D6B-612F-40E2-4434DBD2F377}"/>
          </ac:picMkLst>
        </pc:picChg>
      </pc:sldChg>
      <pc:sldChg chg="modSp add del mod">
        <pc:chgData name="Sahar Mobashertofighi" userId="dc3ad5807d226c11" providerId="LiveId" clId="{8CA48DCD-2706-4802-BD87-B56A3F89D138}" dt="2026-01-29T09:43:17.638" v="107" actId="47"/>
        <pc:sldMkLst>
          <pc:docMk/>
          <pc:sldMk cId="580440507" sldId="305"/>
        </pc:sldMkLst>
        <pc:spChg chg="mod">
          <ac:chgData name="Sahar Mobashertofighi" userId="dc3ad5807d226c11" providerId="LiveId" clId="{8CA48DCD-2706-4802-BD87-B56A3F89D138}" dt="2026-01-29T09:42:24.278" v="101" actId="20577"/>
          <ac:spMkLst>
            <pc:docMk/>
            <pc:sldMk cId="580440507" sldId="305"/>
            <ac:spMk id="19" creationId="{953EE17D-E6AF-6E5A-2FB1-633869D6F621}"/>
          </ac:spMkLst>
        </pc:spChg>
      </pc:sldChg>
      <pc:sldChg chg="addSp delSp modSp add del mod setBg">
        <pc:chgData name="Sahar Mobashertofighi" userId="dc3ad5807d226c11" providerId="LiveId" clId="{8CA48DCD-2706-4802-BD87-B56A3F89D138}" dt="2026-01-29T10:04:18.646" v="228" actId="47"/>
        <pc:sldMkLst>
          <pc:docMk/>
          <pc:sldMk cId="794817905" sldId="305"/>
        </pc:sldMkLst>
        <pc:spChg chg="mod">
          <ac:chgData name="Sahar Mobashertofighi" userId="dc3ad5807d226c11" providerId="LiveId" clId="{8CA48DCD-2706-4802-BD87-B56A3F89D138}" dt="2026-01-29T09:54:01.666" v="158" actId="1076"/>
          <ac:spMkLst>
            <pc:docMk/>
            <pc:sldMk cId="794817905" sldId="305"/>
            <ac:spMk id="3" creationId="{D67EE895-7454-DCD2-9979-FECF49345BA9}"/>
          </ac:spMkLst>
        </pc:spChg>
        <pc:spChg chg="mod">
          <ac:chgData name="Sahar Mobashertofighi" userId="dc3ad5807d226c11" providerId="LiveId" clId="{8CA48DCD-2706-4802-BD87-B56A3F89D138}" dt="2026-01-29T09:47:01.047" v="113" actId="26606"/>
          <ac:spMkLst>
            <pc:docMk/>
            <pc:sldMk cId="794817905" sldId="305"/>
            <ac:spMk id="19" creationId="{B77257F0-F9E2-141C-CF99-7B7690944C7F}"/>
          </ac:spMkLst>
        </pc:spChg>
        <pc:spChg chg="mod">
          <ac:chgData name="Sahar Mobashertofighi" userId="dc3ad5807d226c11" providerId="LiveId" clId="{8CA48DCD-2706-4802-BD87-B56A3F89D138}" dt="2026-01-29T09:55:57.246" v="176" actId="1076"/>
          <ac:spMkLst>
            <pc:docMk/>
            <pc:sldMk cId="794817905" sldId="305"/>
            <ac:spMk id="26" creationId="{48579EE3-8D09-C3C0-031B-065C436EBD23}"/>
          </ac:spMkLst>
        </pc:spChg>
        <pc:spChg chg="add del">
          <ac:chgData name="Sahar Mobashertofighi" userId="dc3ad5807d226c11" providerId="LiveId" clId="{8CA48DCD-2706-4802-BD87-B56A3F89D138}" dt="2026-01-29T09:46:40.856" v="110" actId="26606"/>
          <ac:spMkLst>
            <pc:docMk/>
            <pc:sldMk cId="794817905" sldId="305"/>
            <ac:spMk id="44" creationId="{518E5A25-92C5-4F27-8E26-0AAAB0CDC85E}"/>
          </ac:spMkLst>
        </pc:spChg>
        <pc:spChg chg="add del">
          <ac:chgData name="Sahar Mobashertofighi" userId="dc3ad5807d226c11" providerId="LiveId" clId="{8CA48DCD-2706-4802-BD87-B56A3F89D138}" dt="2026-01-29T09:47:01.027" v="112" actId="26606"/>
          <ac:spMkLst>
            <pc:docMk/>
            <pc:sldMk cId="794817905" sldId="305"/>
            <ac:spMk id="56" creationId="{EB6743CF-E74B-4A3C-A785-599069DB89DF}"/>
          </ac:spMkLst>
        </pc:spChg>
        <pc:spChg chg="add">
          <ac:chgData name="Sahar Mobashertofighi" userId="dc3ad5807d226c11" providerId="LiveId" clId="{8CA48DCD-2706-4802-BD87-B56A3F89D138}" dt="2026-01-29T09:47:01.047" v="113" actId="26606"/>
          <ac:spMkLst>
            <pc:docMk/>
            <pc:sldMk cId="794817905" sldId="305"/>
            <ac:spMk id="60" creationId="{3BCB5F6A-9EB0-40B0-9D13-3023E9A20508}"/>
          </ac:spMkLst>
        </pc:spChg>
        <pc:grpChg chg="add del">
          <ac:chgData name="Sahar Mobashertofighi" userId="dc3ad5807d226c11" providerId="LiveId" clId="{8CA48DCD-2706-4802-BD87-B56A3F89D138}" dt="2026-01-29T09:46:40.856" v="110" actId="26606"/>
          <ac:grpSpMkLst>
            <pc:docMk/>
            <pc:sldMk cId="794817905" sldId="305"/>
            <ac:grpSpMk id="32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09:47:01.027" v="112" actId="26606"/>
          <ac:grpSpMkLst>
            <pc:docMk/>
            <pc:sldMk cId="794817905" sldId="305"/>
            <ac:grpSpMk id="46" creationId="{10BE40E3-5550-4CDD-B4FD-387C33EBF157}"/>
          </ac:grpSpMkLst>
        </pc:grpChg>
        <pc:grpChg chg="add">
          <ac:chgData name="Sahar Mobashertofighi" userId="dc3ad5807d226c11" providerId="LiveId" clId="{8CA48DCD-2706-4802-BD87-B56A3F89D138}" dt="2026-01-29T09:47:01.047" v="113" actId="26606"/>
          <ac:grpSpMkLst>
            <pc:docMk/>
            <pc:sldMk cId="794817905" sldId="305"/>
            <ac:grpSpMk id="58" creationId="{10BE40E3-5550-4CDD-B4FD-387C33EBF157}"/>
          </ac:grpSpMkLst>
        </pc:grpChg>
        <pc:picChg chg="add del">
          <ac:chgData name="Sahar Mobashertofighi" userId="dc3ad5807d226c11" providerId="LiveId" clId="{8CA48DCD-2706-4802-BD87-B56A3F89D138}" dt="2026-01-29T09:46:40.856" v="110" actId="26606"/>
          <ac:picMkLst>
            <pc:docMk/>
            <pc:sldMk cId="794817905" sldId="305"/>
            <ac:picMk id="28" creationId="{BD9315FE-149D-8EA1-FCB1-C1ED893B6127}"/>
          </ac:picMkLst>
        </pc:picChg>
        <pc:picChg chg="add del">
          <ac:chgData name="Sahar Mobashertofighi" userId="dc3ad5807d226c11" providerId="LiveId" clId="{8CA48DCD-2706-4802-BD87-B56A3F89D138}" dt="2026-01-29T09:47:01.027" v="112" actId="26606"/>
          <ac:picMkLst>
            <pc:docMk/>
            <pc:sldMk cId="794817905" sldId="305"/>
            <ac:picMk id="55" creationId="{C0DCD079-B152-FF36-12CC-848708D4898C}"/>
          </ac:picMkLst>
        </pc:picChg>
        <pc:picChg chg="add mod">
          <ac:chgData name="Sahar Mobashertofighi" userId="dc3ad5807d226c11" providerId="LiveId" clId="{8CA48DCD-2706-4802-BD87-B56A3F89D138}" dt="2026-01-29T09:51:07.738" v="132" actId="14100"/>
          <ac:picMkLst>
            <pc:docMk/>
            <pc:sldMk cId="794817905" sldId="305"/>
            <ac:picMk id="59" creationId="{7CD1BB29-BF07-DEC9-F6DB-74E6F8BDE15B}"/>
          </ac:picMkLst>
        </pc:picChg>
      </pc:sldChg>
      <pc:sldChg chg="addSp delSp modSp add mod modTransition setBg">
        <pc:chgData name="Sahar Mobashertofighi" userId="dc3ad5807d226c11" providerId="LiveId" clId="{8CA48DCD-2706-4802-BD87-B56A3F89D138}" dt="2026-01-30T14:41:32.691" v="3601" actId="20577"/>
        <pc:sldMkLst>
          <pc:docMk/>
          <pc:sldMk cId="1944388833" sldId="306"/>
        </pc:sldMkLst>
        <pc:spChg chg="del mod ord">
          <ac:chgData name="Sahar Mobashertofighi" userId="dc3ad5807d226c11" providerId="LiveId" clId="{8CA48DCD-2706-4802-BD87-B56A3F89D138}" dt="2026-01-29T15:33:47.164" v="1522" actId="478"/>
          <ac:spMkLst>
            <pc:docMk/>
            <pc:sldMk cId="1944388833" sldId="306"/>
            <ac:spMk id="3" creationId="{B04E511C-4EC9-AF2F-C575-B94545340E1C}"/>
          </ac:spMkLst>
        </pc:spChg>
        <pc:spChg chg="add del mod">
          <ac:chgData name="Sahar Mobashertofighi" userId="dc3ad5807d226c11" providerId="LiveId" clId="{8CA48DCD-2706-4802-BD87-B56A3F89D138}" dt="2026-01-29T15:33:50.460" v="1523" actId="478"/>
          <ac:spMkLst>
            <pc:docMk/>
            <pc:sldMk cId="1944388833" sldId="306"/>
            <ac:spMk id="4" creationId="{BE45D109-0DD6-B89F-FE34-000AF55AC05E}"/>
          </ac:spMkLst>
        </pc:spChg>
        <pc:spChg chg="add mod">
          <ac:chgData name="Sahar Mobashertofighi" userId="dc3ad5807d226c11" providerId="LiveId" clId="{8CA48DCD-2706-4802-BD87-B56A3F89D138}" dt="2026-01-29T19:28:04.365" v="2392" actId="20577"/>
          <ac:spMkLst>
            <pc:docMk/>
            <pc:sldMk cId="1944388833" sldId="306"/>
            <ac:spMk id="5" creationId="{DF131693-4353-A071-C075-1D6B6AEF4255}"/>
          </ac:spMkLst>
        </pc:spChg>
        <pc:spChg chg="mod">
          <ac:chgData name="Sahar Mobashertofighi" userId="dc3ad5807d226c11" providerId="LiveId" clId="{8CA48DCD-2706-4802-BD87-B56A3F89D138}" dt="2026-01-30T14:41:32.691" v="3601" actId="20577"/>
          <ac:spMkLst>
            <pc:docMk/>
            <pc:sldMk cId="1944388833" sldId="306"/>
            <ac:spMk id="19" creationId="{24B09E1F-AF5D-484B-D883-EBF595BA72D7}"/>
          </ac:spMkLst>
        </pc:spChg>
        <pc:spChg chg="mod">
          <ac:chgData name="Sahar Mobashertofighi" userId="dc3ad5807d226c11" providerId="LiveId" clId="{8CA48DCD-2706-4802-BD87-B56A3F89D138}" dt="2026-01-29T17:05:37.946" v="1991" actId="1076"/>
          <ac:spMkLst>
            <pc:docMk/>
            <pc:sldMk cId="1944388833" sldId="306"/>
            <ac:spMk id="26" creationId="{8B9E2E20-AE61-4C3A-8F56-CCA157CD1CF6}"/>
          </ac:spMkLst>
        </pc:spChg>
        <pc:spChg chg="add del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44" creationId="{EB6743CF-E74B-4A3C-A785-599069DB89DF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5" creationId="{3F088236-D655-4F88-B238-E16762358025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7" creationId="{3DAC0C92-199E-475C-9390-119A9B027276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69" creationId="{C4CFB339-0ED8-4FE2-9EF1-6D1375B8499B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1" creationId="{31896C80-2069-4431-9C19-83B913734490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3" creationId="{BF120A21-0841-4823-B0C4-28AEBCEF9B78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5" creationId="{DBB05BAE-BBD3-4289-899F-A6851503C6B0}"/>
          </ac:spMkLst>
        </pc:spChg>
        <pc:spChg chg="add">
          <ac:chgData name="Sahar Mobashertofighi" userId="dc3ad5807d226c11" providerId="LiveId" clId="{8CA48DCD-2706-4802-BD87-B56A3F89D138}" dt="2026-01-29T15:24:58.380" v="1463" actId="26606"/>
          <ac:spMkLst>
            <pc:docMk/>
            <pc:sldMk cId="1944388833" sldId="306"/>
            <ac:spMk id="77" creationId="{9874D11C-36F5-4BBE-A490-019A54E953B0}"/>
          </ac:spMkLst>
        </pc:spChg>
        <pc:grpChg chg="add">
          <ac:chgData name="Sahar Mobashertofighi" userId="dc3ad5807d226c11" providerId="LiveId" clId="{8CA48DCD-2706-4802-BD87-B56A3F89D138}" dt="2026-01-29T09:57:22.787" v="180" actId="26606"/>
          <ac:grpSpMkLst>
            <pc:docMk/>
            <pc:sldMk cId="1944388833" sldId="306"/>
            <ac:grpSpMk id="32" creationId="{10BE40E3-5550-4CDD-B4FD-387C33EBF157}"/>
          </ac:grpSpMkLst>
        </pc:grpChg>
        <pc:picChg chg="add mod">
          <ac:chgData name="Sahar Mobashertofighi" userId="dc3ad5807d226c11" providerId="LiveId" clId="{8CA48DCD-2706-4802-BD87-B56A3F89D138}" dt="2026-01-29T19:29:34.433" v="2412"/>
          <ac:picMkLst>
            <pc:docMk/>
            <pc:sldMk cId="1944388833" sldId="306"/>
            <ac:picMk id="3" creationId="{62051D35-D6AF-7569-6F76-F85C5D6D1265}"/>
          </ac:picMkLst>
        </pc:picChg>
        <pc:picChg chg="add mod">
          <ac:chgData name="Sahar Mobashertofighi" userId="dc3ad5807d226c11" providerId="LiveId" clId="{8CA48DCD-2706-4802-BD87-B56A3F89D138}" dt="2026-01-29T17:05:26.929" v="1990" actId="14100"/>
          <ac:picMkLst>
            <pc:docMk/>
            <pc:sldMk cId="1944388833" sldId="306"/>
            <ac:picMk id="28" creationId="{9F43A475-A7EE-81A5-AB3C-E8F8B168EDA4}"/>
          </ac:picMkLst>
        </pc:picChg>
      </pc:sldChg>
      <pc:sldChg chg="addSp delSp modSp add mod modTransition setBg">
        <pc:chgData name="Sahar Mobashertofighi" userId="dc3ad5807d226c11" providerId="LiveId" clId="{8CA48DCD-2706-4802-BD87-B56A3F89D138}" dt="2026-01-30T14:41:37.815" v="3604" actId="20577"/>
        <pc:sldMkLst>
          <pc:docMk/>
          <pc:sldMk cId="413778017" sldId="307"/>
        </pc:sldMkLst>
        <pc:spChg chg="mod">
          <ac:chgData name="Sahar Mobashertofighi" userId="dc3ad5807d226c11" providerId="LiveId" clId="{8CA48DCD-2706-4802-BD87-B56A3F89D138}" dt="2026-01-29T19:42:44.944" v="2495" actId="404"/>
          <ac:spMkLst>
            <pc:docMk/>
            <pc:sldMk cId="413778017" sldId="307"/>
            <ac:spMk id="3" creationId="{19A7AFB7-3C38-8FB3-E297-AF2362B80430}"/>
          </ac:spMkLst>
        </pc:spChg>
        <pc:spChg chg="add mod">
          <ac:chgData name="Sahar Mobashertofighi" userId="dc3ad5807d226c11" providerId="LiveId" clId="{8CA48DCD-2706-4802-BD87-B56A3F89D138}" dt="2026-01-29T23:27:03.170" v="3054" actId="255"/>
          <ac:spMkLst>
            <pc:docMk/>
            <pc:sldMk cId="413778017" sldId="307"/>
            <ac:spMk id="8" creationId="{FA3B1925-462C-5F23-F390-671709112C5C}"/>
          </ac:spMkLst>
        </pc:spChg>
        <pc:spChg chg="mod">
          <ac:chgData name="Sahar Mobashertofighi" userId="dc3ad5807d226c11" providerId="LiveId" clId="{8CA48DCD-2706-4802-BD87-B56A3F89D138}" dt="2026-01-30T14:41:37.815" v="3604" actId="20577"/>
          <ac:spMkLst>
            <pc:docMk/>
            <pc:sldMk cId="413778017" sldId="307"/>
            <ac:spMk id="19" creationId="{081362DD-ADA7-0339-13BF-EF4D3FE2C62F}"/>
          </ac:spMkLst>
        </pc:spChg>
        <pc:spChg chg="mod">
          <ac:chgData name="Sahar Mobashertofighi" userId="dc3ad5807d226c11" providerId="LiveId" clId="{8CA48DCD-2706-4802-BD87-B56A3F89D138}" dt="2026-01-29T23:28:57.654" v="3057" actId="20577"/>
          <ac:spMkLst>
            <pc:docMk/>
            <pc:sldMk cId="413778017" sldId="307"/>
            <ac:spMk id="26" creationId="{60C501B4-D12E-27B9-5F66-128B64B827F8}"/>
          </ac:spMkLst>
        </pc:spChg>
        <pc:spChg chg="del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44" creationId="{FE55D3B9-5389-7ADF-2B6B-71AAB94A9FE3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63" creationId="{A65AC7D1-EAA9-48F5-B509-60A7F50BF703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65" creationId="{D6320AF9-619A-4175-865B-5663E1AEF4C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1" creationId="{7E018740-5C2B-4A41-AC1A-7E68D1EC1954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3" creationId="{166F75A4-C475-4941-8EE2-B80A06A2C1BB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5" creationId="{A032553A-72E8-4B0D-8405-FF9771C9AF0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7" creationId="{765800AC-C3B9-498E-87BC-29FAE4C76B21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79" creationId="{1F9D6ACB-2FF4-49F9-978A-E0D5327FC635}"/>
          </ac:spMkLst>
        </pc:spChg>
        <pc:spChg chg="add">
          <ac:chgData name="Sahar Mobashertofighi" userId="dc3ad5807d226c11" providerId="LiveId" clId="{8CA48DCD-2706-4802-BD87-B56A3F89D138}" dt="2026-01-29T10:09:27.037" v="257" actId="26606"/>
          <ac:spMkLst>
            <pc:docMk/>
            <pc:sldMk cId="413778017" sldId="307"/>
            <ac:spMk id="81" creationId="{A5EC319D-0FEA-4B95-A3EA-01E35672C95B}"/>
          </ac:spMkLst>
        </pc:spChg>
        <pc:picChg chg="add mod">
          <ac:chgData name="Sahar Mobashertofighi" userId="dc3ad5807d226c11" providerId="LiveId" clId="{8CA48DCD-2706-4802-BD87-B56A3F89D138}" dt="2026-01-29T19:43:12.483" v="2497" actId="1076"/>
          <ac:picMkLst>
            <pc:docMk/>
            <pc:sldMk cId="413778017" sldId="307"/>
            <ac:picMk id="4" creationId="{95C6DA63-770C-2D13-6803-C86C40EED533}"/>
          </ac:picMkLst>
        </pc:picChg>
        <pc:picChg chg="add del mod">
          <ac:chgData name="Sahar Mobashertofighi" userId="dc3ad5807d226c11" providerId="LiveId" clId="{8CA48DCD-2706-4802-BD87-B56A3F89D138}" dt="2026-01-29T23:23:30.837" v="3033" actId="478"/>
          <ac:picMkLst>
            <pc:docMk/>
            <pc:sldMk cId="413778017" sldId="307"/>
            <ac:picMk id="5" creationId="{ED1E449F-6B82-FE45-FF0A-752BB237A7D5}"/>
          </ac:picMkLst>
        </pc:picChg>
        <pc:picChg chg="add mod">
          <ac:chgData name="Sahar Mobashertofighi" userId="dc3ad5807d226c11" providerId="LiveId" clId="{8CA48DCD-2706-4802-BD87-B56A3F89D138}" dt="2026-01-29T23:26:08.123" v="3046" actId="1076"/>
          <ac:picMkLst>
            <pc:docMk/>
            <pc:sldMk cId="413778017" sldId="307"/>
            <ac:picMk id="7" creationId="{ECFACCAC-31B7-202C-76B3-EE36659691F4}"/>
          </ac:picMkLst>
        </pc:picChg>
        <pc:picChg chg="del">
          <ac:chgData name="Sahar Mobashertofighi" userId="dc3ad5807d226c11" providerId="LiveId" clId="{8CA48DCD-2706-4802-BD87-B56A3F89D138}" dt="2026-01-29T10:05:10.142" v="233" actId="478"/>
          <ac:picMkLst>
            <pc:docMk/>
            <pc:sldMk cId="413778017" sldId="307"/>
            <ac:picMk id="28" creationId="{B74137AB-2505-E1B2-337B-9A3566F79706}"/>
          </ac:picMkLst>
        </pc:picChg>
        <pc:picChg chg="del">
          <ac:chgData name="Sahar Mobashertofighi" userId="dc3ad5807d226c11" providerId="LiveId" clId="{8CA48DCD-2706-4802-BD87-B56A3F89D138}" dt="2026-01-29T23:24:12.762" v="3037" actId="478"/>
          <ac:picMkLst>
            <pc:docMk/>
            <pc:sldMk cId="413778017" sldId="307"/>
            <ac:picMk id="48" creationId="{F438B107-75F3-3740-4B45-B9FC8078A42A}"/>
          </ac:picMkLst>
        </pc:picChg>
      </pc:sldChg>
      <pc:sldChg chg="delSp modSp add del mod ord">
        <pc:chgData name="Sahar Mobashertofighi" userId="dc3ad5807d226c11" providerId="LiveId" clId="{8CA48DCD-2706-4802-BD87-B56A3F89D138}" dt="2026-01-29T10:23:45.053" v="320" actId="2696"/>
        <pc:sldMkLst>
          <pc:docMk/>
          <pc:sldMk cId="512809086" sldId="308"/>
        </pc:sldMkLst>
        <pc:spChg chg="mod">
          <ac:chgData name="Sahar Mobashertofighi" userId="dc3ad5807d226c11" providerId="LiveId" clId="{8CA48DCD-2706-4802-BD87-B56A3F89D138}" dt="2026-01-29T10:18:00.272" v="309" actId="1076"/>
          <ac:spMkLst>
            <pc:docMk/>
            <pc:sldMk cId="512809086" sldId="308"/>
            <ac:spMk id="3" creationId="{4318DB6D-6BB9-FFD7-1B2C-29EF1AA90D76}"/>
          </ac:spMkLst>
        </pc:spChg>
        <pc:spChg chg="mod">
          <ac:chgData name="Sahar Mobashertofighi" userId="dc3ad5807d226c11" providerId="LiveId" clId="{8CA48DCD-2706-4802-BD87-B56A3F89D138}" dt="2026-01-29T10:16:56.850" v="306" actId="20577"/>
          <ac:spMkLst>
            <pc:docMk/>
            <pc:sldMk cId="512809086" sldId="308"/>
            <ac:spMk id="19" creationId="{DB0671BA-D793-98F2-90DB-1EB10703EF77}"/>
          </ac:spMkLst>
        </pc:spChg>
        <pc:spChg chg="mod">
          <ac:chgData name="Sahar Mobashertofighi" userId="dc3ad5807d226c11" providerId="LiveId" clId="{8CA48DCD-2706-4802-BD87-B56A3F89D138}" dt="2026-01-29T10:17:54.475" v="308" actId="1076"/>
          <ac:spMkLst>
            <pc:docMk/>
            <pc:sldMk cId="512809086" sldId="308"/>
            <ac:spMk id="26" creationId="{9D919917-B6AC-0EE3-DDBC-C9B0D895A97D}"/>
          </ac:spMkLst>
        </pc:spChg>
        <pc:picChg chg="del">
          <ac:chgData name="Sahar Mobashertofighi" userId="dc3ad5807d226c11" providerId="LiveId" clId="{8CA48DCD-2706-4802-BD87-B56A3F89D138}" dt="2026-01-29T10:16:51.869" v="304" actId="478"/>
          <ac:picMkLst>
            <pc:docMk/>
            <pc:sldMk cId="512809086" sldId="308"/>
            <ac:picMk id="28" creationId="{99203FB7-BE6C-8BC0-24EA-B67D319FDF76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42.547" v="3606" actId="20577"/>
        <pc:sldMkLst>
          <pc:docMk/>
          <pc:sldMk cId="3182472932" sldId="308"/>
        </pc:sldMkLst>
        <pc:spChg chg="add del mod">
          <ac:chgData name="Sahar Mobashertofighi" userId="dc3ad5807d226c11" providerId="LiveId" clId="{8CA48DCD-2706-4802-BD87-B56A3F89D138}" dt="2026-01-29T10:59:28.715" v="680" actId="478"/>
          <ac:spMkLst>
            <pc:docMk/>
            <pc:sldMk cId="3182472932" sldId="308"/>
            <ac:spMk id="2" creationId="{2F7E3449-8809-AC24-BD3E-3F02FC048A4B}"/>
          </ac:spMkLst>
        </pc:spChg>
        <pc:spChg chg="del mod">
          <ac:chgData name="Sahar Mobashertofighi" userId="dc3ad5807d226c11" providerId="LiveId" clId="{8CA48DCD-2706-4802-BD87-B56A3F89D138}" dt="2026-01-29T15:35:39.724" v="1545" actId="478"/>
          <ac:spMkLst>
            <pc:docMk/>
            <pc:sldMk cId="3182472932" sldId="308"/>
            <ac:spMk id="3" creationId="{7C1EC2E8-D27F-28EE-84DD-386FDB1E30AF}"/>
          </ac:spMkLst>
        </pc:spChg>
        <pc:spChg chg="add del">
          <ac:chgData name="Sahar Mobashertofighi" userId="dc3ad5807d226c11" providerId="LiveId" clId="{8CA48DCD-2706-4802-BD87-B56A3F89D138}" dt="2026-01-29T15:35:23.499" v="1540" actId="22"/>
          <ac:spMkLst>
            <pc:docMk/>
            <pc:sldMk cId="3182472932" sldId="308"/>
            <ac:spMk id="5" creationId="{264F6EEB-DEED-FD23-C3BE-DAA78F7D8B62}"/>
          </ac:spMkLst>
        </pc:spChg>
        <pc:spChg chg="add mod">
          <ac:chgData name="Sahar Mobashertofighi" userId="dc3ad5807d226c11" providerId="LiveId" clId="{8CA48DCD-2706-4802-BD87-B56A3F89D138}" dt="2026-01-29T19:36:08.096" v="2445" actId="20577"/>
          <ac:spMkLst>
            <pc:docMk/>
            <pc:sldMk cId="3182472932" sldId="308"/>
            <ac:spMk id="6" creationId="{CBE9D9D4-1A21-9D05-955B-680E2787D7D7}"/>
          </ac:spMkLst>
        </pc:spChg>
        <pc:spChg chg="add del mod">
          <ac:chgData name="Sahar Mobashertofighi" userId="dc3ad5807d226c11" providerId="LiveId" clId="{8CA48DCD-2706-4802-BD87-B56A3F89D138}" dt="2026-01-29T15:35:42.564" v="1546" actId="478"/>
          <ac:spMkLst>
            <pc:docMk/>
            <pc:sldMk cId="3182472932" sldId="308"/>
            <ac:spMk id="8" creationId="{A11A8BC2-2363-0DAE-9B8A-20886B477D8D}"/>
          </ac:spMkLst>
        </pc:spChg>
        <pc:spChg chg="mod">
          <ac:chgData name="Sahar Mobashertofighi" userId="dc3ad5807d226c11" providerId="LiveId" clId="{8CA48DCD-2706-4802-BD87-B56A3F89D138}" dt="2026-01-30T14:41:42.547" v="3606" actId="20577"/>
          <ac:spMkLst>
            <pc:docMk/>
            <pc:sldMk cId="3182472932" sldId="308"/>
            <ac:spMk id="19" creationId="{E3F22FFC-ED31-9A53-0655-A719086E9856}"/>
          </ac:spMkLst>
        </pc:spChg>
        <pc:spChg chg="del mod">
          <ac:chgData name="Sahar Mobashertofighi" userId="dc3ad5807d226c11" providerId="LiveId" clId="{8CA48DCD-2706-4802-BD87-B56A3F89D138}" dt="2026-01-29T10:28:09.537" v="351" actId="26606"/>
          <ac:spMkLst>
            <pc:docMk/>
            <pc:sldMk cId="3182472932" sldId="308"/>
            <ac:spMk id="26" creationId="{596DFB5F-53FE-1D5B-4961-7BD9D8A828B6}"/>
          </ac:spMkLst>
        </pc:spChg>
        <pc:spChg chg="add del">
          <ac:chgData name="Sahar Mobashertofighi" userId="dc3ad5807d226c11" providerId="LiveId" clId="{8CA48DCD-2706-4802-BD87-B56A3F89D138}" dt="2026-01-29T10:27:54.912" v="350" actId="26606"/>
          <ac:spMkLst>
            <pc:docMk/>
            <pc:sldMk cId="3182472932" sldId="308"/>
            <ac:spMk id="44" creationId="{10636478-8A3F-EF5D-1117-85150B4DD52B}"/>
          </ac:spMkLst>
        </pc:spChg>
        <pc:spChg chg="add del">
          <ac:chgData name="Sahar Mobashertofighi" userId="dc3ad5807d226c11" providerId="LiveId" clId="{8CA48DCD-2706-4802-BD87-B56A3F89D138}" dt="2026-01-29T10:27:54.912" v="350" actId="26606"/>
          <ac:spMkLst>
            <pc:docMk/>
            <pc:sldMk cId="3182472932" sldId="308"/>
            <ac:spMk id="62" creationId="{3BCB5F6A-9EB0-40B0-9D13-3023E9A20508}"/>
          </ac:spMkLst>
        </pc:spChg>
        <pc:grpChg chg="add del">
          <ac:chgData name="Sahar Mobashertofighi" userId="dc3ad5807d226c11" providerId="LiveId" clId="{8CA48DCD-2706-4802-BD87-B56A3F89D138}" dt="2026-01-29T10:27:54.912" v="350" actId="26606"/>
          <ac:grpSpMkLst>
            <pc:docMk/>
            <pc:sldMk cId="3182472932" sldId="308"/>
            <ac:grpSpMk id="32" creationId="{1D634214-99D2-9E49-AEFF-BD66665B2221}"/>
          </ac:grpSpMkLst>
        </pc:grpChg>
        <pc:grpChg chg="add del">
          <ac:chgData name="Sahar Mobashertofighi" userId="dc3ad5807d226c11" providerId="LiveId" clId="{8CA48DCD-2706-4802-BD87-B56A3F89D138}" dt="2026-01-29T10:27:54.912" v="350" actId="26606"/>
          <ac:grpSpMkLst>
            <pc:docMk/>
            <pc:sldMk cId="3182472932" sldId="308"/>
            <ac:grpSpMk id="50" creationId="{10BE40E3-5550-4CDD-B4FD-387C33EBF157}"/>
          </ac:grpSpMkLst>
        </pc:grpChg>
        <pc:graphicFrameChg chg="add mod modGraphic">
          <ac:chgData name="Sahar Mobashertofighi" userId="dc3ad5807d226c11" providerId="LiveId" clId="{8CA48DCD-2706-4802-BD87-B56A3F89D138}" dt="2026-01-29T16:12:49.916" v="1646"/>
          <ac:graphicFrameMkLst>
            <pc:docMk/>
            <pc:sldMk cId="3182472932" sldId="308"/>
            <ac:graphicFrameMk id="47" creationId="{1B416666-58EE-C60A-BAAA-7D64110BC306}"/>
          </ac:graphicFrameMkLst>
        </pc:graphicFrameChg>
        <pc:picChg chg="add mod">
          <ac:chgData name="Sahar Mobashertofighi" userId="dc3ad5807d226c11" providerId="LiveId" clId="{8CA48DCD-2706-4802-BD87-B56A3F89D138}" dt="2026-01-29T19:36:05.052" v="2444" actId="1076"/>
          <ac:picMkLst>
            <pc:docMk/>
            <pc:sldMk cId="3182472932" sldId="308"/>
            <ac:picMk id="3" creationId="{2A502AF0-B3B3-55CF-C92D-34CEBB30ADCB}"/>
          </ac:picMkLst>
        </pc:picChg>
        <pc:picChg chg="del">
          <ac:chgData name="Sahar Mobashertofighi" userId="dc3ad5807d226c11" providerId="LiveId" clId="{8CA48DCD-2706-4802-BD87-B56A3F89D138}" dt="2026-01-29T10:24:07.882" v="328" actId="478"/>
          <ac:picMkLst>
            <pc:docMk/>
            <pc:sldMk cId="3182472932" sldId="308"/>
            <ac:picMk id="28" creationId="{3A1CF4D0-EEC8-23AC-075B-5F59DD2DEFD4}"/>
          </ac:picMkLst>
        </pc:picChg>
        <pc:picChg chg="add del">
          <ac:chgData name="Sahar Mobashertofighi" userId="dc3ad5807d226c11" providerId="LiveId" clId="{8CA48DCD-2706-4802-BD87-B56A3F89D138}" dt="2026-01-29T10:27:54.912" v="350" actId="26606"/>
          <ac:picMkLst>
            <pc:docMk/>
            <pc:sldMk cId="3182472932" sldId="308"/>
            <ac:picMk id="46" creationId="{C69A91B3-CC4D-6C4F-0975-B916EDAB17A9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51.449" v="3608" actId="20577"/>
        <pc:sldMkLst>
          <pc:docMk/>
          <pc:sldMk cId="622790953" sldId="309"/>
        </pc:sldMkLst>
        <pc:spChg chg="mod">
          <ac:chgData name="Sahar Mobashertofighi" userId="dc3ad5807d226c11" providerId="LiveId" clId="{8CA48DCD-2706-4802-BD87-B56A3F89D138}" dt="2026-01-29T19:42:16.940" v="2492" actId="1076"/>
          <ac:spMkLst>
            <pc:docMk/>
            <pc:sldMk cId="622790953" sldId="309"/>
            <ac:spMk id="3" creationId="{5D6EAE06-BD27-23FD-96BD-32444A65085E}"/>
          </ac:spMkLst>
        </pc:spChg>
        <pc:spChg chg="mod">
          <ac:chgData name="Sahar Mobashertofighi" userId="dc3ad5807d226c11" providerId="LiveId" clId="{8CA48DCD-2706-4802-BD87-B56A3F89D138}" dt="2026-01-30T14:41:51.449" v="3608" actId="20577"/>
          <ac:spMkLst>
            <pc:docMk/>
            <pc:sldMk cId="622790953" sldId="309"/>
            <ac:spMk id="19" creationId="{0F5D7275-2A2D-D044-B4E3-713C771ACE0A}"/>
          </ac:spMkLst>
        </pc:spChg>
        <pc:spChg chg="mod">
          <ac:chgData name="Sahar Mobashertofighi" userId="dc3ad5807d226c11" providerId="LiveId" clId="{8CA48DCD-2706-4802-BD87-B56A3F89D138}" dt="2026-01-29T19:42:24.746" v="2493" actId="255"/>
          <ac:spMkLst>
            <pc:docMk/>
            <pc:sldMk cId="622790953" sldId="309"/>
            <ac:spMk id="26" creationId="{B34F7147-BBB0-93D1-6B81-F83A47755CAB}"/>
          </ac:spMkLst>
        </pc:spChg>
        <pc:picChg chg="add mod">
          <ac:chgData name="Sahar Mobashertofighi" userId="dc3ad5807d226c11" providerId="LiveId" clId="{8CA48DCD-2706-4802-BD87-B56A3F89D138}" dt="2026-01-29T19:43:26.775" v="2499" actId="1076"/>
          <ac:picMkLst>
            <pc:docMk/>
            <pc:sldMk cId="622790953" sldId="309"/>
            <ac:picMk id="4" creationId="{4532737E-CF8F-2E6A-7523-A4DA405D49E3}"/>
          </ac:picMkLst>
        </pc:picChg>
        <pc:picChg chg="del">
          <ac:chgData name="Sahar Mobashertofighi" userId="dc3ad5807d226c11" providerId="LiveId" clId="{8CA48DCD-2706-4802-BD87-B56A3F89D138}" dt="2026-01-29T23:32:30.174" v="3058" actId="478"/>
          <ac:picMkLst>
            <pc:docMk/>
            <pc:sldMk cId="622790953" sldId="309"/>
            <ac:picMk id="48" creationId="{AAC124AE-8483-DE0D-C990-ABE5D1C6CE5B}"/>
          </ac:picMkLst>
        </pc:picChg>
      </pc:sldChg>
      <pc:sldChg chg="addSp delSp modSp add del mod ord modTransition setBg">
        <pc:chgData name="Sahar Mobashertofighi" userId="dc3ad5807d226c11" providerId="LiveId" clId="{8CA48DCD-2706-4802-BD87-B56A3F89D138}" dt="2026-01-30T14:41:55.604" v="3610" actId="20577"/>
        <pc:sldMkLst>
          <pc:docMk/>
          <pc:sldMk cId="3853441002" sldId="310"/>
        </pc:sldMkLst>
        <pc:spChg chg="add del mod">
          <ac:chgData name="Sahar Mobashertofighi" userId="dc3ad5807d226c11" providerId="LiveId" clId="{8CA48DCD-2706-4802-BD87-B56A3F89D138}" dt="2026-01-29T10:51:42.196" v="644" actId="26606"/>
          <ac:spMkLst>
            <pc:docMk/>
            <pc:sldMk cId="3853441002" sldId="310"/>
            <ac:spMk id="2" creationId="{A9FE45CC-17CF-D5EB-83BC-58820B917A65}"/>
          </ac:spMkLst>
        </pc:spChg>
        <pc:spChg chg="del mod">
          <ac:chgData name="Sahar Mobashertofighi" userId="dc3ad5807d226c11" providerId="LiveId" clId="{8CA48DCD-2706-4802-BD87-B56A3F89D138}" dt="2026-01-29T15:35:10.259" v="1537" actId="478"/>
          <ac:spMkLst>
            <pc:docMk/>
            <pc:sldMk cId="3853441002" sldId="310"/>
            <ac:spMk id="3" creationId="{853B0DF7-6835-1393-93F2-6296A57B4AF6}"/>
          </ac:spMkLst>
        </pc:spChg>
        <pc:spChg chg="add">
          <ac:chgData name="Sahar Mobashertofighi" userId="dc3ad5807d226c11" providerId="LiveId" clId="{8CA48DCD-2706-4802-BD87-B56A3F89D138}" dt="2026-01-29T10:49:51.276" v="618"/>
          <ac:spMkLst>
            <pc:docMk/>
            <pc:sldMk cId="3853441002" sldId="310"/>
            <ac:spMk id="4" creationId="{C2B4E1AC-B600-14F8-390A-BF33EA339EE3}"/>
          </ac:spMkLst>
        </pc:spChg>
        <pc:spChg chg="add mod">
          <ac:chgData name="Sahar Mobashertofighi" userId="dc3ad5807d226c11" providerId="LiveId" clId="{8CA48DCD-2706-4802-BD87-B56A3F89D138}" dt="2026-01-29T19:36:30.507" v="2449" actId="20577"/>
          <ac:spMkLst>
            <pc:docMk/>
            <pc:sldMk cId="3853441002" sldId="310"/>
            <ac:spMk id="5" creationId="{26229C5A-1F28-B268-D4F4-52B12E0C0C24}"/>
          </ac:spMkLst>
        </pc:spChg>
        <pc:spChg chg="mod">
          <ac:chgData name="Sahar Mobashertofighi" userId="dc3ad5807d226c11" providerId="LiveId" clId="{8CA48DCD-2706-4802-BD87-B56A3F89D138}" dt="2026-01-30T14:41:55.604" v="3610" actId="20577"/>
          <ac:spMkLst>
            <pc:docMk/>
            <pc:sldMk cId="3853441002" sldId="310"/>
            <ac:spMk id="19" creationId="{666FE787-79C6-4ADA-EFE7-FDA2BBAE38DE}"/>
          </ac:spMkLst>
        </pc:spChg>
        <pc:graphicFrameChg chg="add mod modGraphic">
          <ac:chgData name="Sahar Mobashertofighi" userId="dc3ad5807d226c11" providerId="LiveId" clId="{8CA48DCD-2706-4802-BD87-B56A3F89D138}" dt="2026-01-29T12:14:14.785" v="997" actId="27957"/>
          <ac:graphicFrameMkLst>
            <pc:docMk/>
            <pc:sldMk cId="3853441002" sldId="310"/>
            <ac:graphicFrameMk id="46" creationId="{53540627-3580-61A3-9635-0B9BAE7F8D99}"/>
          </ac:graphicFrameMkLst>
        </pc:graphicFrameChg>
        <pc:graphicFrameChg chg="del modGraphic">
          <ac:chgData name="Sahar Mobashertofighi" userId="dc3ad5807d226c11" providerId="LiveId" clId="{8CA48DCD-2706-4802-BD87-B56A3F89D138}" dt="2026-01-29T10:49:05.909" v="612" actId="478"/>
          <ac:graphicFrameMkLst>
            <pc:docMk/>
            <pc:sldMk cId="3853441002" sldId="310"/>
            <ac:graphicFrameMk id="47" creationId="{E5ED7BE3-F42D-DCC8-1C87-0F088AFB7BBB}"/>
          </ac:graphicFrameMkLst>
        </pc:graphicFrameChg>
        <pc:picChg chg="add mod">
          <ac:chgData name="Sahar Mobashertofighi" userId="dc3ad5807d226c11" providerId="LiveId" clId="{8CA48DCD-2706-4802-BD87-B56A3F89D138}" dt="2026-01-29T19:36:28.372" v="2448" actId="1076"/>
          <ac:picMkLst>
            <pc:docMk/>
            <pc:sldMk cId="3853441002" sldId="310"/>
            <ac:picMk id="2" creationId="{FB7B8601-4C26-5FDC-5694-EEE7009FD341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1:59.850" v="3612" actId="20577"/>
        <pc:sldMkLst>
          <pc:docMk/>
          <pc:sldMk cId="1694801567" sldId="311"/>
        </pc:sldMkLst>
        <pc:spChg chg="mod">
          <ac:chgData name="Sahar Mobashertofighi" userId="dc3ad5807d226c11" providerId="LiveId" clId="{8CA48DCD-2706-4802-BD87-B56A3F89D138}" dt="2026-01-29T11:37:25.095" v="814" actId="1076"/>
          <ac:spMkLst>
            <pc:docMk/>
            <pc:sldMk cId="1694801567" sldId="311"/>
            <ac:spMk id="3" creationId="{72955739-E842-5247-A4EF-73AD12633657}"/>
          </ac:spMkLst>
        </pc:spChg>
        <pc:spChg chg="mod">
          <ac:chgData name="Sahar Mobashertofighi" userId="dc3ad5807d226c11" providerId="LiveId" clId="{8CA48DCD-2706-4802-BD87-B56A3F89D138}" dt="2026-01-30T14:41:59.850" v="3612" actId="20577"/>
          <ac:spMkLst>
            <pc:docMk/>
            <pc:sldMk cId="1694801567" sldId="311"/>
            <ac:spMk id="19" creationId="{3C168084-DC38-BE0A-BCE5-D7D8140B704A}"/>
          </ac:spMkLst>
        </pc:spChg>
        <pc:spChg chg="mod">
          <ac:chgData name="Sahar Mobashertofighi" userId="dc3ad5807d226c11" providerId="LiveId" clId="{8CA48DCD-2706-4802-BD87-B56A3F89D138}" dt="2026-01-29T11:36:41.471" v="809" actId="1076"/>
          <ac:spMkLst>
            <pc:docMk/>
            <pc:sldMk cId="1694801567" sldId="311"/>
            <ac:spMk id="26" creationId="{73FE5140-C515-1BF1-56D1-7E684B38318B}"/>
          </ac:spMkLst>
        </pc:spChg>
        <pc:picChg chg="add mod">
          <ac:chgData name="Sahar Mobashertofighi" userId="dc3ad5807d226c11" providerId="LiveId" clId="{8CA48DCD-2706-4802-BD87-B56A3F89D138}" dt="2026-01-29T11:37:20.851" v="813" actId="1076"/>
          <ac:picMkLst>
            <pc:docMk/>
            <pc:sldMk cId="1694801567" sldId="311"/>
            <ac:picMk id="4" creationId="{AB26F6C7-E17F-34C5-210D-D7B8FE6EF9DA}"/>
          </ac:picMkLst>
        </pc:picChg>
        <pc:picChg chg="del">
          <ac:chgData name="Sahar Mobashertofighi" userId="dc3ad5807d226c11" providerId="LiveId" clId="{8CA48DCD-2706-4802-BD87-B56A3F89D138}" dt="2026-01-29T23:32:37.024" v="3059" actId="478"/>
          <ac:picMkLst>
            <pc:docMk/>
            <pc:sldMk cId="1694801567" sldId="311"/>
            <ac:picMk id="48" creationId="{414E9811-4628-1097-7F5A-6DDF321B1F13}"/>
          </ac:picMkLst>
        </pc:picChg>
      </pc:sldChg>
      <pc:sldChg chg="addSp delSp modSp add del mod ord">
        <pc:chgData name="Sahar Mobashertofighi" userId="dc3ad5807d226c11" providerId="LiveId" clId="{8CA48DCD-2706-4802-BD87-B56A3F89D138}" dt="2026-01-29T11:04:51.731" v="725" actId="47"/>
        <pc:sldMkLst>
          <pc:docMk/>
          <pc:sldMk cId="2509862515" sldId="311"/>
        </pc:sldMkLst>
        <pc:spChg chg="mod">
          <ac:chgData name="Sahar Mobashertofighi" userId="dc3ad5807d226c11" providerId="LiveId" clId="{8CA48DCD-2706-4802-BD87-B56A3F89D138}" dt="2026-01-29T11:04:42.288" v="723" actId="20577"/>
          <ac:spMkLst>
            <pc:docMk/>
            <pc:sldMk cId="2509862515" sldId="311"/>
            <ac:spMk id="3" creationId="{48344537-7C37-21EF-5B3D-254C8DD47247}"/>
          </ac:spMkLst>
        </pc:spChg>
        <pc:spChg chg="mod">
          <ac:chgData name="Sahar Mobashertofighi" userId="dc3ad5807d226c11" providerId="LiveId" clId="{8CA48DCD-2706-4802-BD87-B56A3F89D138}" dt="2026-01-29T11:04:41.271" v="721" actId="20577"/>
          <ac:spMkLst>
            <pc:docMk/>
            <pc:sldMk cId="2509862515" sldId="311"/>
            <ac:spMk id="19" creationId="{B75A790E-C583-BFAD-8CEA-1B3A76D8EBD4}"/>
          </ac:spMkLst>
        </pc:spChg>
        <pc:graphicFrameChg chg="add del mod modGraphic">
          <ac:chgData name="Sahar Mobashertofighi" userId="dc3ad5807d226c11" providerId="LiveId" clId="{8CA48DCD-2706-4802-BD87-B56A3F89D138}" dt="2026-01-29T11:04:39.546" v="719" actId="20577"/>
          <ac:graphicFrameMkLst>
            <pc:docMk/>
            <pc:sldMk cId="2509862515" sldId="311"/>
            <ac:graphicFrameMk id="47" creationId="{4DB02CE7-16F4-1D3E-2A26-0009E3695C20}"/>
          </ac:graphicFrameMkLst>
        </pc:graphicFrameChg>
      </pc:sldChg>
      <pc:sldChg chg="addSp delSp modSp add del mod ord">
        <pc:chgData name="Sahar Mobashertofighi" userId="dc3ad5807d226c11" providerId="LiveId" clId="{8CA48DCD-2706-4802-BD87-B56A3F89D138}" dt="2026-01-29T12:06:59.615" v="983" actId="47"/>
        <pc:sldMkLst>
          <pc:docMk/>
          <pc:sldMk cId="721711601" sldId="312"/>
        </pc:sldMkLst>
        <pc:spChg chg="add mod">
          <ac:chgData name="Sahar Mobashertofighi" userId="dc3ad5807d226c11" providerId="LiveId" clId="{8CA48DCD-2706-4802-BD87-B56A3F89D138}" dt="2026-01-29T11:54:56.906" v="869" actId="5793"/>
          <ac:spMkLst>
            <pc:docMk/>
            <pc:sldMk cId="721711601" sldId="312"/>
            <ac:spMk id="2" creationId="{B6E4C224-6F70-4869-7225-2CD8056EEDB8}"/>
          </ac:spMkLst>
        </pc:spChg>
        <pc:spChg chg="mod">
          <ac:chgData name="Sahar Mobashertofighi" userId="dc3ad5807d226c11" providerId="LiveId" clId="{8CA48DCD-2706-4802-BD87-B56A3F89D138}" dt="2026-01-29T11:39:48.992" v="832" actId="20577"/>
          <ac:spMkLst>
            <pc:docMk/>
            <pc:sldMk cId="721711601" sldId="312"/>
            <ac:spMk id="3" creationId="{AF3AFC97-E064-0331-69DE-2AD16078B6B1}"/>
          </ac:spMkLst>
        </pc:spChg>
        <pc:spChg chg="mod">
          <ac:chgData name="Sahar Mobashertofighi" userId="dc3ad5807d226c11" providerId="LiveId" clId="{8CA48DCD-2706-4802-BD87-B56A3F89D138}" dt="2026-01-29T11:41:33.456" v="860" actId="20577"/>
          <ac:spMkLst>
            <pc:docMk/>
            <pc:sldMk cId="721711601" sldId="312"/>
            <ac:spMk id="19" creationId="{2BBCF653-C6B0-4922-0400-791B75E6D74A}"/>
          </ac:spMkLst>
        </pc:spChg>
        <pc:graphicFrameChg chg="del mod">
          <ac:chgData name="Sahar Mobashertofighi" userId="dc3ad5807d226c11" providerId="LiveId" clId="{8CA48DCD-2706-4802-BD87-B56A3F89D138}" dt="2026-01-29T11:40:13.979" v="834" actId="478"/>
          <ac:graphicFrameMkLst>
            <pc:docMk/>
            <pc:sldMk cId="721711601" sldId="312"/>
            <ac:graphicFrameMk id="46" creationId="{7BC63258-4C3F-5CDE-3E29-98519D0A659E}"/>
          </ac:graphicFrameMkLst>
        </pc:graphicFrameChg>
      </pc:sldChg>
      <pc:sldChg chg="addSp delSp modSp add mod ord modTransition setBg">
        <pc:chgData name="Sahar Mobashertofighi" userId="dc3ad5807d226c11" providerId="LiveId" clId="{8CA48DCD-2706-4802-BD87-B56A3F89D138}" dt="2026-01-30T14:42:05.339" v="3614" actId="20577"/>
        <pc:sldMkLst>
          <pc:docMk/>
          <pc:sldMk cId="610262998" sldId="313"/>
        </pc:sldMkLst>
        <pc:spChg chg="add mod">
          <ac:chgData name="Sahar Mobashertofighi" userId="dc3ad5807d226c11" providerId="LiveId" clId="{8CA48DCD-2706-4802-BD87-B56A3F89D138}" dt="2026-01-29T19:37:18.417" v="2457" actId="14100"/>
          <ac:spMkLst>
            <pc:docMk/>
            <pc:sldMk cId="610262998" sldId="313"/>
            <ac:spMk id="2" creationId="{EC02A065-0A33-F36F-DE49-B6B5F1B88B4C}"/>
          </ac:spMkLst>
        </pc:spChg>
        <pc:spChg chg="del mod">
          <ac:chgData name="Sahar Mobashertofighi" userId="dc3ad5807d226c11" providerId="LiveId" clId="{8CA48DCD-2706-4802-BD87-B56A3F89D138}" dt="2026-01-29T15:36:10.018" v="1549" actId="478"/>
          <ac:spMkLst>
            <pc:docMk/>
            <pc:sldMk cId="610262998" sldId="313"/>
            <ac:spMk id="3" creationId="{C8491ABB-10CA-CE78-6A7B-B4B2DF5B16FC}"/>
          </ac:spMkLst>
        </pc:spChg>
        <pc:spChg chg="add del mod">
          <ac:chgData name="Sahar Mobashertofighi" userId="dc3ad5807d226c11" providerId="LiveId" clId="{8CA48DCD-2706-4802-BD87-B56A3F89D138}" dt="2026-01-29T15:36:12.700" v="1550" actId="478"/>
          <ac:spMkLst>
            <pc:docMk/>
            <pc:sldMk cId="610262998" sldId="313"/>
            <ac:spMk id="5" creationId="{4FC6EAD0-E7F6-FC26-574B-AAABED800D69}"/>
          </ac:spMkLst>
        </pc:spChg>
        <pc:spChg chg="mod">
          <ac:chgData name="Sahar Mobashertofighi" userId="dc3ad5807d226c11" providerId="LiveId" clId="{8CA48DCD-2706-4802-BD87-B56A3F89D138}" dt="2026-01-30T14:42:05.339" v="3614" actId="20577"/>
          <ac:spMkLst>
            <pc:docMk/>
            <pc:sldMk cId="610262998" sldId="313"/>
            <ac:spMk id="19" creationId="{23FAAA32-A9FF-C92A-9917-85B0756CD5D7}"/>
          </ac:spMkLst>
        </pc:spChg>
        <pc:graphicFrameChg chg="mod modGraphic">
          <ac:chgData name="Sahar Mobashertofighi" userId="dc3ad5807d226c11" providerId="LiveId" clId="{8CA48DCD-2706-4802-BD87-B56A3F89D138}" dt="2026-01-29T15:37:21.218" v="1553" actId="27349"/>
          <ac:graphicFrameMkLst>
            <pc:docMk/>
            <pc:sldMk cId="610262998" sldId="313"/>
            <ac:graphicFrameMk id="46" creationId="{8CC68092-8D20-74EB-BA67-60E364C80FBE}"/>
          </ac:graphicFrameMkLst>
        </pc:graphicFrameChg>
        <pc:picChg chg="add mod">
          <ac:chgData name="Sahar Mobashertofighi" userId="dc3ad5807d226c11" providerId="LiveId" clId="{8CA48DCD-2706-4802-BD87-B56A3F89D138}" dt="2026-01-29T19:36:51.619" v="2452" actId="1076"/>
          <ac:picMkLst>
            <pc:docMk/>
            <pc:sldMk cId="610262998" sldId="313"/>
            <ac:picMk id="3" creationId="{980D0E95-EE00-BD53-5933-8F8CE18BB126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16.965" v="3618" actId="20577"/>
        <pc:sldMkLst>
          <pc:docMk/>
          <pc:sldMk cId="2508888121" sldId="314"/>
        </pc:sldMkLst>
        <pc:spChg chg="del mod">
          <ac:chgData name="Sahar Mobashertofighi" userId="dc3ad5807d226c11" providerId="LiveId" clId="{8CA48DCD-2706-4802-BD87-B56A3F89D138}" dt="2026-01-29T15:42:36.366" v="1586" actId="478"/>
          <ac:spMkLst>
            <pc:docMk/>
            <pc:sldMk cId="2508888121" sldId="314"/>
            <ac:spMk id="3" creationId="{AF1DFC1A-9DAF-A38C-55C0-3ECC80B19E15}"/>
          </ac:spMkLst>
        </pc:spChg>
        <pc:spChg chg="add mod">
          <ac:chgData name="Sahar Mobashertofighi" userId="dc3ad5807d226c11" providerId="LiveId" clId="{8CA48DCD-2706-4802-BD87-B56A3F89D138}" dt="2026-01-29T19:48:38.241" v="2517" actId="20577"/>
          <ac:spMkLst>
            <pc:docMk/>
            <pc:sldMk cId="2508888121" sldId="314"/>
            <ac:spMk id="4" creationId="{C7D19CC2-FAFF-6ADF-3DF1-3EBCCF2D73D4}"/>
          </ac:spMkLst>
        </pc:spChg>
        <pc:spChg chg="add del mod">
          <ac:chgData name="Sahar Mobashertofighi" userId="dc3ad5807d226c11" providerId="LiveId" clId="{8CA48DCD-2706-4802-BD87-B56A3F89D138}" dt="2026-01-29T15:42:51.186" v="1587" actId="478"/>
          <ac:spMkLst>
            <pc:docMk/>
            <pc:sldMk cId="2508888121" sldId="314"/>
            <ac:spMk id="6" creationId="{40FA58EF-8CAF-951F-EFA5-E65BCB195F2A}"/>
          </ac:spMkLst>
        </pc:spChg>
        <pc:spChg chg="mod">
          <ac:chgData name="Sahar Mobashertofighi" userId="dc3ad5807d226c11" providerId="LiveId" clId="{8CA48DCD-2706-4802-BD87-B56A3F89D138}" dt="2026-01-30T14:42:16.965" v="3618" actId="20577"/>
          <ac:spMkLst>
            <pc:docMk/>
            <pc:sldMk cId="2508888121" sldId="314"/>
            <ac:spMk id="19" creationId="{B3F047CB-5B3A-B80E-C258-4B0409B3F284}"/>
          </ac:spMkLst>
        </pc:spChg>
        <pc:spChg chg="del mod">
          <ac:chgData name="Sahar Mobashertofighi" userId="dc3ad5807d226c11" providerId="LiveId" clId="{8CA48DCD-2706-4802-BD87-B56A3F89D138}" dt="2026-01-29T12:27:38.937" v="1075" actId="26606"/>
          <ac:spMkLst>
            <pc:docMk/>
            <pc:sldMk cId="2508888121" sldId="314"/>
            <ac:spMk id="26" creationId="{DD5641FE-75FE-2759-557F-401825C761AA}"/>
          </ac:spMkLst>
        </pc:spChg>
        <pc:spChg chg="add del">
          <ac:chgData name="Sahar Mobashertofighi" userId="dc3ad5807d226c11" providerId="LiveId" clId="{8CA48DCD-2706-4802-BD87-B56A3F89D138}" dt="2026-01-29T12:27:38.937" v="1075" actId="26606"/>
          <ac:spMkLst>
            <pc:docMk/>
            <pc:sldMk cId="2508888121" sldId="314"/>
            <ac:spMk id="44" creationId="{870A2C44-1D6B-C551-5FDD-5A2B51E86F2F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61" creationId="{A65AC7D1-EAA9-48F5-B509-60A7F50BF703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63" creationId="{D6320AF9-619A-4175-865B-5663E1AEF4C5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69" creationId="{7E018740-5C2B-4A41-AC1A-7E68D1EC1954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71" creationId="{166F75A4-C475-4941-8EE2-B80A06A2C1BB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73" creationId="{A032553A-72E8-4B0D-8405-FF9771C9AF05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75" creationId="{765800AC-C3B9-498E-87BC-29FAE4C76B21}"/>
          </ac:spMkLst>
        </pc:spChg>
        <pc:spChg chg="add del">
          <ac:chgData name="Sahar Mobashertofighi" userId="dc3ad5807d226c11" providerId="LiveId" clId="{8CA48DCD-2706-4802-BD87-B56A3F89D138}" dt="2026-01-29T12:27:38.891" v="1073" actId="26606"/>
          <ac:spMkLst>
            <pc:docMk/>
            <pc:sldMk cId="2508888121" sldId="314"/>
            <ac:spMk id="77" creationId="{1F9D6ACB-2FF4-49F9-978A-E0D5327FC635}"/>
          </ac:spMkLst>
        </pc:spChg>
        <pc:spChg chg="add">
          <ac:chgData name="Sahar Mobashertofighi" userId="dc3ad5807d226c11" providerId="LiveId" clId="{8CA48DCD-2706-4802-BD87-B56A3F89D138}" dt="2026-01-29T12:27:38.937" v="1075" actId="26606"/>
          <ac:spMkLst>
            <pc:docMk/>
            <pc:sldMk cId="2508888121" sldId="314"/>
            <ac:spMk id="90" creationId="{870A2C44-1D6B-C551-5FDD-5A2B51E86F2F}"/>
          </ac:spMkLst>
        </pc:spChg>
        <pc:grpChg chg="del">
          <ac:chgData name="Sahar Mobashertofighi" userId="dc3ad5807d226c11" providerId="LiveId" clId="{8CA48DCD-2706-4802-BD87-B56A3F89D138}" dt="2026-01-29T12:27:38.937" v="1075" actId="26606"/>
          <ac:grpSpMkLst>
            <pc:docMk/>
            <pc:sldMk cId="2508888121" sldId="314"/>
            <ac:grpSpMk id="32" creationId="{0254B143-4E52-1FDB-556D-FED0FB1D2277}"/>
          </ac:grpSpMkLst>
        </pc:grpChg>
        <pc:grpChg chg="add">
          <ac:chgData name="Sahar Mobashertofighi" userId="dc3ad5807d226c11" providerId="LiveId" clId="{8CA48DCD-2706-4802-BD87-B56A3F89D138}" dt="2026-01-29T12:27:38.937" v="1075" actId="26606"/>
          <ac:grpSpMkLst>
            <pc:docMk/>
            <pc:sldMk cId="2508888121" sldId="314"/>
            <ac:grpSpMk id="81" creationId="{0254B143-4E52-1FDB-556D-FED0FB1D2277}"/>
          </ac:grpSpMkLst>
        </pc:grpChg>
        <pc:graphicFrameChg chg="add mod">
          <ac:chgData name="Sahar Mobashertofighi" userId="dc3ad5807d226c11" providerId="LiveId" clId="{8CA48DCD-2706-4802-BD87-B56A3F89D138}" dt="2026-01-29T16:08:03.061" v="1617" actId="12100"/>
          <ac:graphicFrameMkLst>
            <pc:docMk/>
            <pc:sldMk cId="2508888121" sldId="314"/>
            <ac:graphicFrameMk id="2" creationId="{BFC793B4-EB93-B1D4-FC4D-CC973FF61831}"/>
          </ac:graphicFrameMkLst>
        </pc:graphicFrameChg>
        <pc:graphicFrameChg chg="add del">
          <ac:chgData name="Sahar Mobashertofighi" userId="dc3ad5807d226c11" providerId="LiveId" clId="{8CA48DCD-2706-4802-BD87-B56A3F89D138}" dt="2026-01-29T12:31:32.949" v="1084" actId="21"/>
          <ac:graphicFrameMkLst>
            <pc:docMk/>
            <pc:sldMk cId="2508888121" sldId="314"/>
            <ac:graphicFrameMk id="46" creationId="{A32B8BF5-90B9-39D6-99B2-EEBB4C4631A2}"/>
          </ac:graphicFrameMkLst>
        </pc:graphicFrameChg>
        <pc:picChg chg="add mod">
          <ac:chgData name="Sahar Mobashertofighi" userId="dc3ad5807d226c11" providerId="LiveId" clId="{8CA48DCD-2706-4802-BD87-B56A3F89D138}" dt="2026-01-29T19:49:40.244" v="2531" actId="14100"/>
          <ac:picMkLst>
            <pc:docMk/>
            <pc:sldMk cId="2508888121" sldId="314"/>
            <ac:picMk id="5" creationId="{44CCD363-79BC-DF14-18B4-59B17BFACC1B}"/>
          </ac:picMkLst>
        </pc:picChg>
        <pc:picChg chg="del">
          <ac:chgData name="Sahar Mobashertofighi" userId="dc3ad5807d226c11" providerId="LiveId" clId="{8CA48DCD-2706-4802-BD87-B56A3F89D138}" dt="2026-01-29T12:28:20.014" v="1076" actId="478"/>
          <ac:picMkLst>
            <pc:docMk/>
            <pc:sldMk cId="2508888121" sldId="314"/>
            <ac:picMk id="28" creationId="{778E2B5D-C951-653A-AF65-912DEA7F9A21}"/>
          </ac:picMkLst>
        </pc:picChg>
        <pc:cxnChg chg="mod replId">
          <ac:chgData name="Sahar Mobashertofighi" userId="dc3ad5807d226c11" providerId="LiveId" clId="{8CA48DCD-2706-4802-BD87-B56A3F89D138}" dt="2026-01-29T12:27:38.894" v="1074" actId="26606"/>
          <ac:cxnSpMkLst>
            <pc:docMk/>
            <pc:sldMk cId="2508888121" sldId="314"/>
            <ac:cxnSpMk id="91" creationId="{1016539A-92AE-FA0C-356E-16A46D3E7957}"/>
          </ac:cxnSpMkLst>
        </pc:cxnChg>
        <pc:cxnChg chg="mod replId">
          <ac:chgData name="Sahar Mobashertofighi" userId="dc3ad5807d226c11" providerId="LiveId" clId="{8CA48DCD-2706-4802-BD87-B56A3F89D138}" dt="2026-01-29T12:27:38.894" v="1074" actId="26606"/>
          <ac:cxnSpMkLst>
            <pc:docMk/>
            <pc:sldMk cId="2508888121" sldId="314"/>
            <ac:cxnSpMk id="92" creationId="{726F227F-30A1-7F22-7E1E-E627894DED28}"/>
          </ac:cxnSpMkLst>
        </pc:cxnChg>
      </pc:sldChg>
      <pc:sldChg chg="delSp modSp add del mod ord">
        <pc:chgData name="Sahar Mobashertofighi" userId="dc3ad5807d226c11" providerId="LiveId" clId="{8CA48DCD-2706-4802-BD87-B56A3F89D138}" dt="2026-01-29T12:48:42.465" v="1159" actId="2696"/>
        <pc:sldMkLst>
          <pc:docMk/>
          <pc:sldMk cId="2483205468" sldId="315"/>
        </pc:sldMkLst>
        <pc:spChg chg="mod">
          <ac:chgData name="Sahar Mobashertofighi" userId="dc3ad5807d226c11" providerId="LiveId" clId="{8CA48DCD-2706-4802-BD87-B56A3F89D138}" dt="2026-01-29T12:47:51.665" v="1154" actId="21"/>
          <ac:spMkLst>
            <pc:docMk/>
            <pc:sldMk cId="2483205468" sldId="315"/>
            <ac:spMk id="3" creationId="{8EA9C42E-10FF-70A1-0CBF-F80C52DD80CF}"/>
          </ac:spMkLst>
        </pc:spChg>
        <pc:spChg chg="mod">
          <ac:chgData name="Sahar Mobashertofighi" userId="dc3ad5807d226c11" providerId="LiveId" clId="{8CA48DCD-2706-4802-BD87-B56A3F89D138}" dt="2026-01-29T12:43:26.821" v="1134" actId="20577"/>
          <ac:spMkLst>
            <pc:docMk/>
            <pc:sldMk cId="2483205468" sldId="315"/>
            <ac:spMk id="19" creationId="{59F7CD8F-1F4A-D6F3-49F9-89F2FA754703}"/>
          </ac:spMkLst>
        </pc:spChg>
        <pc:spChg chg="mod">
          <ac:chgData name="Sahar Mobashertofighi" userId="dc3ad5807d226c11" providerId="LiveId" clId="{8CA48DCD-2706-4802-BD87-B56A3F89D138}" dt="2026-01-29T12:48:38.361" v="1158" actId="21"/>
          <ac:spMkLst>
            <pc:docMk/>
            <pc:sldMk cId="2483205468" sldId="315"/>
            <ac:spMk id="26" creationId="{8056E702-8AD5-CEDD-1DA8-9CAC0D2B281A}"/>
          </ac:spMkLst>
        </pc:spChg>
        <pc:picChg chg="del">
          <ac:chgData name="Sahar Mobashertofighi" userId="dc3ad5807d226c11" providerId="LiveId" clId="{8CA48DCD-2706-4802-BD87-B56A3F89D138}" dt="2026-01-29T12:43:47.233" v="1137" actId="478"/>
          <ac:picMkLst>
            <pc:docMk/>
            <pc:sldMk cId="2483205468" sldId="315"/>
            <ac:picMk id="4" creationId="{E7AE4866-BC4D-E637-398F-F443D9358D9A}"/>
          </ac:picMkLst>
        </pc:picChg>
        <pc:picChg chg="del">
          <ac:chgData name="Sahar Mobashertofighi" userId="dc3ad5807d226c11" providerId="LiveId" clId="{8CA48DCD-2706-4802-BD87-B56A3F89D138}" dt="2026-01-29T12:43:30.978" v="1135" actId="478"/>
          <ac:picMkLst>
            <pc:docMk/>
            <pc:sldMk cId="2483205468" sldId="315"/>
            <ac:picMk id="48" creationId="{7FAD0DE2-00FE-37C1-52BE-8F954E46490F}"/>
          </ac:picMkLst>
        </pc:picChg>
      </pc:sldChg>
      <pc:sldChg chg="addSp delSp modSp add del mod ord">
        <pc:chgData name="Sahar Mobashertofighi" userId="dc3ad5807d226c11" providerId="LiveId" clId="{8CA48DCD-2706-4802-BD87-B56A3F89D138}" dt="2026-01-29T12:32:26.935" v="1089" actId="2696"/>
        <pc:sldMkLst>
          <pc:docMk/>
          <pc:sldMk cId="3910231540" sldId="315"/>
        </pc:sldMkLst>
        <pc:spChg chg="add del mod">
          <ac:chgData name="Sahar Mobashertofighi" userId="dc3ad5807d226c11" providerId="LiveId" clId="{8CA48DCD-2706-4802-BD87-B56A3F89D138}" dt="2026-01-29T12:30:11.671" v="1081" actId="478"/>
          <ac:spMkLst>
            <pc:docMk/>
            <pc:sldMk cId="3910231540" sldId="315"/>
            <ac:spMk id="7" creationId="{BD03B1D1-50B2-92D7-A390-F40A85EB9A1E}"/>
          </ac:spMkLst>
        </pc:spChg>
        <pc:spChg chg="add mod">
          <ac:chgData name="Sahar Mobashertofighi" userId="dc3ad5807d226c11" providerId="LiveId" clId="{8CA48DCD-2706-4802-BD87-B56A3F89D138}" dt="2026-01-29T12:32:01.533" v="1088"/>
          <ac:spMkLst>
            <pc:docMk/>
            <pc:sldMk cId="3910231540" sldId="315"/>
            <ac:spMk id="16" creationId="{DA9A6ABF-4881-CB79-BC14-0859D415C6C9}"/>
          </ac:spMkLst>
        </pc:spChg>
        <pc:graphicFrameChg chg="add mod">
          <ac:chgData name="Sahar Mobashertofighi" userId="dc3ad5807d226c11" providerId="LiveId" clId="{8CA48DCD-2706-4802-BD87-B56A3F89D138}" dt="2026-01-29T12:31:34.703" v="1085"/>
          <ac:graphicFrameMkLst>
            <pc:docMk/>
            <pc:sldMk cId="3910231540" sldId="315"/>
            <ac:graphicFrameMk id="46" creationId="{A32B8BF5-90B9-39D6-99B2-EEBB4C4631A2}"/>
          </ac:graphicFrameMkLst>
        </pc:graphicFrameChg>
        <pc:picChg chg="del">
          <ac:chgData name="Sahar Mobashertofighi" userId="dc3ad5807d226c11" providerId="LiveId" clId="{8CA48DCD-2706-4802-BD87-B56A3F89D138}" dt="2026-01-29T12:30:08.748" v="1080" actId="478"/>
          <ac:picMkLst>
            <pc:docMk/>
            <pc:sldMk cId="3910231540" sldId="315"/>
            <ac:picMk id="6" creationId="{73F090CE-8753-EF85-A812-78EB56032884}"/>
          </ac:picMkLst>
        </pc:picChg>
      </pc:sldChg>
      <pc:sldChg chg="addSp delSp modSp add mod ord modTransition setBg">
        <pc:chgData name="Sahar Mobashertofighi" userId="dc3ad5807d226c11" providerId="LiveId" clId="{8CA48DCD-2706-4802-BD87-B56A3F89D138}" dt="2026-01-30T14:42:21.687" v="3620" actId="20577"/>
        <pc:sldMkLst>
          <pc:docMk/>
          <pc:sldMk cId="1090982139" sldId="316"/>
        </pc:sldMkLst>
        <pc:spChg chg="mod ord">
          <ac:chgData name="Sahar Mobashertofighi" userId="dc3ad5807d226c11" providerId="LiveId" clId="{8CA48DCD-2706-4802-BD87-B56A3F89D138}" dt="2026-01-29T19:46:03.811" v="2505" actId="20577"/>
          <ac:spMkLst>
            <pc:docMk/>
            <pc:sldMk cId="1090982139" sldId="316"/>
            <ac:spMk id="3" creationId="{9B09AC64-E5F8-0C7A-788F-91B3AEBFD888}"/>
          </ac:spMkLst>
        </pc:spChg>
        <pc:spChg chg="mod">
          <ac:chgData name="Sahar Mobashertofighi" userId="dc3ad5807d226c11" providerId="LiveId" clId="{8CA48DCD-2706-4802-BD87-B56A3F89D138}" dt="2026-01-30T14:42:21.687" v="3620" actId="20577"/>
          <ac:spMkLst>
            <pc:docMk/>
            <pc:sldMk cId="1090982139" sldId="316"/>
            <ac:spMk id="19" creationId="{C2AAF8B3-7B44-C7BA-B6A4-E44B06BA47B1}"/>
          </ac:spMkLst>
        </pc:spChg>
        <pc:spChg chg="del mo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26" creationId="{AB4F17E9-3194-3703-A07C-567FF5CB3F83}"/>
          </ac:spMkLst>
        </pc:spChg>
        <pc:spChg chg="del">
          <ac:chgData name="Sahar Mobashertofighi" userId="dc3ad5807d226c11" providerId="LiveId" clId="{8CA48DCD-2706-4802-BD87-B56A3F89D138}" dt="2026-01-29T12:49:21.865" v="1167" actId="26606"/>
          <ac:spMkLst>
            <pc:docMk/>
            <pc:sldMk cId="1090982139" sldId="316"/>
            <ac:spMk id="44" creationId="{9550DEA6-53C2-5E02-8C08-77A1D3DE1E4F}"/>
          </ac:spMkLst>
        </pc:spChg>
        <pc:spChg chg="add del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61" creationId="{BDDE9CD4-0E0A-4129-8689-A89C4E9A666D}"/>
          </ac:spMkLst>
        </pc:spChg>
        <pc:spChg chg="ad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91" creationId="{655AE6B0-AC9E-4167-806F-E9DB135FC46B}"/>
          </ac:spMkLst>
        </pc:spChg>
        <pc:spChg chg="add">
          <ac:chgData name="Sahar Mobashertofighi" userId="dc3ad5807d226c11" providerId="LiveId" clId="{8CA48DCD-2706-4802-BD87-B56A3F89D138}" dt="2026-01-29T12:54:32.901" v="1177" actId="26606"/>
          <ac:spMkLst>
            <pc:docMk/>
            <pc:sldMk cId="1090982139" sldId="316"/>
            <ac:spMk id="104" creationId="{87BD1F4E-A66D-4C06-86DA-8D56CA7A3B41}"/>
          </ac:spMkLst>
        </pc:spChg>
        <pc:grpChg chg="del">
          <ac:chgData name="Sahar Mobashertofighi" userId="dc3ad5807d226c11" providerId="LiveId" clId="{8CA48DCD-2706-4802-BD87-B56A3F89D138}" dt="2026-01-29T12:49:21.865" v="1167" actId="26606"/>
          <ac:grpSpMkLst>
            <pc:docMk/>
            <pc:sldMk cId="1090982139" sldId="316"/>
            <ac:grpSpMk id="32" creationId="{C2348269-5A43-0C74-A1A4-C183D66E54FE}"/>
          </ac:grpSpMkLst>
        </pc:grpChg>
        <pc:grpChg chg="add del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49" creationId="{10BE40E3-5550-4CDD-B4FD-387C33EBF157}"/>
          </ac:grpSpMkLst>
        </pc:grpChg>
        <pc:grpChg chg="add del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63" creationId="{85DB3CA2-FA66-42B9-90EF-394894352D8C}"/>
          </ac:grpSpMkLst>
        </pc:grpChg>
        <pc:grpChg chg="add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79" creationId="{D920209C-E85B-4D6F-A56F-724F5ADA811C}"/>
          </ac:grpSpMkLst>
        </pc:grpChg>
        <pc:grpChg chg="add">
          <ac:chgData name="Sahar Mobashertofighi" userId="dc3ad5807d226c11" providerId="LiveId" clId="{8CA48DCD-2706-4802-BD87-B56A3F89D138}" dt="2026-01-29T12:54:32.901" v="1177" actId="26606"/>
          <ac:grpSpMkLst>
            <pc:docMk/>
            <pc:sldMk cId="1090982139" sldId="316"/>
            <ac:grpSpMk id="93" creationId="{3523416A-383B-4FDC-B4C9-D8EDDFE9C043}"/>
          </ac:grpSpMkLst>
        </pc:grpChg>
        <pc:graphicFrameChg chg="add mod modGraphic">
          <ac:chgData name="Sahar Mobashertofighi" userId="dc3ad5807d226c11" providerId="LiveId" clId="{8CA48DCD-2706-4802-BD87-B56A3F89D138}" dt="2026-01-29T13:00:53" v="1217" actId="1076"/>
          <ac:graphicFrameMkLst>
            <pc:docMk/>
            <pc:sldMk cId="1090982139" sldId="316"/>
            <ac:graphicFrameMk id="75" creationId="{A495CAC0-CEBF-6A6A-11C7-C3E73523BE44}"/>
          </ac:graphicFrameMkLst>
        </pc:graphicFrameChg>
        <pc:picChg chg="add mod">
          <ac:chgData name="Sahar Mobashertofighi" userId="dc3ad5807d226c11" providerId="LiveId" clId="{8CA48DCD-2706-4802-BD87-B56A3F89D138}" dt="2026-01-29T19:46:35.098" v="2516" actId="1076"/>
          <ac:picMkLst>
            <pc:docMk/>
            <pc:sldMk cId="1090982139" sldId="316"/>
            <ac:picMk id="4" creationId="{946D2071-B9FD-1DE0-792A-27081BC7F4D1}"/>
          </ac:picMkLst>
        </pc:picChg>
        <pc:picChg chg="del mod">
          <ac:chgData name="Sahar Mobashertofighi" userId="dc3ad5807d226c11" providerId="LiveId" clId="{8CA48DCD-2706-4802-BD87-B56A3F89D138}" dt="2026-01-29T12:54:05.072" v="1176" actId="478"/>
          <ac:picMkLst>
            <pc:docMk/>
            <pc:sldMk cId="1090982139" sldId="316"/>
            <ac:picMk id="28" creationId="{5DF84C19-06B8-E603-A017-F36E46B0DCC3}"/>
          </ac:picMkLst>
        </pc:picChg>
      </pc:sldChg>
      <pc:sldChg chg="addSp delSp modSp new mod modTransition">
        <pc:chgData name="Sahar Mobashertofighi" userId="dc3ad5807d226c11" providerId="LiveId" clId="{8CA48DCD-2706-4802-BD87-B56A3F89D138}" dt="2026-01-30T14:42:31.456" v="3626" actId="20577"/>
        <pc:sldMkLst>
          <pc:docMk/>
          <pc:sldMk cId="229159727" sldId="317"/>
        </pc:sldMkLst>
        <pc:spChg chg="del">
          <ac:chgData name="Sahar Mobashertofighi" userId="dc3ad5807d226c11" providerId="LiveId" clId="{8CA48DCD-2706-4802-BD87-B56A3F89D138}" dt="2026-01-29T14:37:04.319" v="1391" actId="478"/>
          <ac:spMkLst>
            <pc:docMk/>
            <pc:sldMk cId="229159727" sldId="317"/>
            <ac:spMk id="2" creationId="{9E70E041-5EA7-F2C7-EF45-7B1F3A4B9AAD}"/>
          </ac:spMkLst>
        </pc:spChg>
        <pc:spChg chg="del">
          <ac:chgData name="Sahar Mobashertofighi" userId="dc3ad5807d226c11" providerId="LiveId" clId="{8CA48DCD-2706-4802-BD87-B56A3F89D138}" dt="2026-01-29T14:37:07.970" v="1392" actId="478"/>
          <ac:spMkLst>
            <pc:docMk/>
            <pc:sldMk cId="229159727" sldId="317"/>
            <ac:spMk id="3" creationId="{A481B89B-AF0E-3FEC-F7DF-728BA14ABC59}"/>
          </ac:spMkLst>
        </pc:spChg>
        <pc:spChg chg="del">
          <ac:chgData name="Sahar Mobashertofighi" userId="dc3ad5807d226c11" providerId="LiveId" clId="{8CA48DCD-2706-4802-BD87-B56A3F89D138}" dt="2026-01-29T14:36:50.201" v="1389" actId="478"/>
          <ac:spMkLst>
            <pc:docMk/>
            <pc:sldMk cId="229159727" sldId="317"/>
            <ac:spMk id="4" creationId="{A494FE5F-AC92-FF3C-CC3C-586F3C3F3D88}"/>
          </ac:spMkLst>
        </pc:spChg>
        <pc:spChg chg="del">
          <ac:chgData name="Sahar Mobashertofighi" userId="dc3ad5807d226c11" providerId="LiveId" clId="{8CA48DCD-2706-4802-BD87-B56A3F89D138}" dt="2026-01-29T14:36:48.315" v="1388" actId="478"/>
          <ac:spMkLst>
            <pc:docMk/>
            <pc:sldMk cId="229159727" sldId="317"/>
            <ac:spMk id="5" creationId="{DF6E26D2-7F0C-4A57-7FE1-A32C4974BA5C}"/>
          </ac:spMkLst>
        </pc:spChg>
        <pc:spChg chg="del">
          <ac:chgData name="Sahar Mobashertofighi" userId="dc3ad5807d226c11" providerId="LiveId" clId="{8CA48DCD-2706-4802-BD87-B56A3F89D138}" dt="2026-01-29T14:36:45.745" v="1387" actId="478"/>
          <ac:spMkLst>
            <pc:docMk/>
            <pc:sldMk cId="229159727" sldId="317"/>
            <ac:spMk id="6" creationId="{0D17C5C1-0F35-2BEB-7934-43DF677BF3D3}"/>
          </ac:spMkLst>
        </pc:spChg>
        <pc:spChg chg="del">
          <ac:chgData name="Sahar Mobashertofighi" userId="dc3ad5807d226c11" providerId="LiveId" clId="{8CA48DCD-2706-4802-BD87-B56A3F89D138}" dt="2026-01-29T14:36:43.626" v="1386" actId="478"/>
          <ac:spMkLst>
            <pc:docMk/>
            <pc:sldMk cId="229159727" sldId="317"/>
            <ac:spMk id="7" creationId="{1C5F2419-BB3C-FD1B-1066-4F9C85C21BB2}"/>
          </ac:spMkLst>
        </pc:spChg>
        <pc:spChg chg="del">
          <ac:chgData name="Sahar Mobashertofighi" userId="dc3ad5807d226c11" providerId="LiveId" clId="{8CA48DCD-2706-4802-BD87-B56A3F89D138}" dt="2026-01-29T14:37:11.041" v="1393" actId="478"/>
          <ac:spMkLst>
            <pc:docMk/>
            <pc:sldMk cId="229159727" sldId="317"/>
            <ac:spMk id="8" creationId="{2F7DE25B-F519-6B7B-028A-F497BABAAE99}"/>
          </ac:spMkLst>
        </pc:spChg>
        <pc:spChg chg="del">
          <ac:chgData name="Sahar Mobashertofighi" userId="dc3ad5807d226c11" providerId="LiveId" clId="{8CA48DCD-2706-4802-BD87-B56A3F89D138}" dt="2026-01-29T14:37:14.200" v="1394" actId="478"/>
          <ac:spMkLst>
            <pc:docMk/>
            <pc:sldMk cId="229159727" sldId="317"/>
            <ac:spMk id="9" creationId="{399AEA20-ACC6-2815-289F-9F3AF6CCCDCB}"/>
          </ac:spMkLst>
        </pc:spChg>
        <pc:spChg chg="add mod">
          <ac:chgData name="Sahar Mobashertofighi" userId="dc3ad5807d226c11" providerId="LiveId" clId="{8CA48DCD-2706-4802-BD87-B56A3F89D138}" dt="2026-01-30T14:42:31.456" v="3626" actId="20577"/>
          <ac:spMkLst>
            <pc:docMk/>
            <pc:sldMk cId="229159727" sldId="317"/>
            <ac:spMk id="10" creationId="{4FE161E2-0E7C-448B-D243-DEE92653C001}"/>
          </ac:spMkLst>
        </pc:spChg>
        <pc:spChg chg="add mod">
          <ac:chgData name="Sahar Mobashertofighi" userId="dc3ad5807d226c11" providerId="LiveId" clId="{8CA48DCD-2706-4802-BD87-B56A3F89D138}" dt="2026-01-29T14:41:40.042" v="1444" actId="1076"/>
          <ac:spMkLst>
            <pc:docMk/>
            <pc:sldMk cId="229159727" sldId="317"/>
            <ac:spMk id="11" creationId="{5291226B-7950-A636-8FE5-A5D0E69CAFEB}"/>
          </ac:spMkLst>
        </pc:spChg>
        <pc:spChg chg="add mod">
          <ac:chgData name="Sahar Mobashertofighi" userId="dc3ad5807d226c11" providerId="LiveId" clId="{8CA48DCD-2706-4802-BD87-B56A3F89D138}" dt="2026-01-29T14:42:51.770" v="1456" actId="1076"/>
          <ac:spMkLst>
            <pc:docMk/>
            <pc:sldMk cId="229159727" sldId="317"/>
            <ac:spMk id="12" creationId="{37928981-7FF9-D8D4-A9A4-D14FBD601BDC}"/>
          </ac:spMkLst>
        </pc:spChg>
        <pc:picChg chg="add mod">
          <ac:chgData name="Sahar Mobashertofighi" userId="dc3ad5807d226c11" providerId="LiveId" clId="{8CA48DCD-2706-4802-BD87-B56A3F89D138}" dt="2026-01-29T14:42:47.575" v="1455" actId="1076"/>
          <ac:picMkLst>
            <pc:docMk/>
            <pc:sldMk cId="229159727" sldId="317"/>
            <ac:picMk id="78" creationId="{A8F474AE-5D6A-1386-C876-6F5933B9ECF4}"/>
          </ac:picMkLst>
        </pc:picChg>
      </pc:sldChg>
      <pc:sldChg chg="addSp delSp modSp add mod ord modTransition">
        <pc:chgData name="Sahar Mobashertofighi" userId="dc3ad5807d226c11" providerId="LiveId" clId="{8CA48DCD-2706-4802-BD87-B56A3F89D138}" dt="2026-01-30T14:41:28.053" v="3599" actId="20577"/>
        <pc:sldMkLst>
          <pc:docMk/>
          <pc:sldMk cId="4062643410" sldId="318"/>
        </pc:sldMkLst>
        <pc:spChg chg="add del mod">
          <ac:chgData name="Sahar Mobashertofighi" userId="dc3ad5807d226c11" providerId="LiveId" clId="{8CA48DCD-2706-4802-BD87-B56A3F89D138}" dt="2026-01-29T15:31:48.320" v="1510" actId="478"/>
          <ac:spMkLst>
            <pc:docMk/>
            <pc:sldMk cId="4062643410" sldId="318"/>
            <ac:spMk id="2" creationId="{6519B406-A982-276E-DA9E-0F3C954B7420}"/>
          </ac:spMkLst>
        </pc:spChg>
        <pc:spChg chg="add mod">
          <ac:chgData name="Sahar Mobashertofighi" userId="dc3ad5807d226c11" providerId="LiveId" clId="{8CA48DCD-2706-4802-BD87-B56A3F89D138}" dt="2026-01-29T19:00:13.367" v="2330" actId="571"/>
          <ac:spMkLst>
            <pc:docMk/>
            <pc:sldMk cId="4062643410" sldId="318"/>
            <ac:spMk id="2" creationId="{79EA0C63-5305-15DC-B0F8-11D0038CB5AA}"/>
          </ac:spMkLst>
        </pc:spChg>
        <pc:spChg chg="del">
          <ac:chgData name="Sahar Mobashertofighi" userId="dc3ad5807d226c11" providerId="LiveId" clId="{8CA48DCD-2706-4802-BD87-B56A3F89D138}" dt="2026-01-29T16:08:24.961" v="1618" actId="478"/>
          <ac:spMkLst>
            <pc:docMk/>
            <pc:sldMk cId="4062643410" sldId="318"/>
            <ac:spMk id="3" creationId="{2E5883E1-6656-AB57-819E-F3316D478C7D}"/>
          </ac:spMkLst>
        </pc:spChg>
        <pc:spChg chg="add del mod">
          <ac:chgData name="Sahar Mobashertofighi" userId="dc3ad5807d226c11" providerId="LiveId" clId="{8CA48DCD-2706-4802-BD87-B56A3F89D138}" dt="2026-01-29T19:06:40.615" v="2340" actId="478"/>
          <ac:spMkLst>
            <pc:docMk/>
            <pc:sldMk cId="4062643410" sldId="318"/>
            <ac:spMk id="3" creationId="{7BDE6047-D516-4D6C-BFB1-04F70A5A992E}"/>
          </ac:spMkLst>
        </pc:spChg>
        <pc:spChg chg="add mod">
          <ac:chgData name="Sahar Mobashertofighi" userId="dc3ad5807d226c11" providerId="LiveId" clId="{8CA48DCD-2706-4802-BD87-B56A3F89D138}" dt="2026-01-29T19:26:37.771" v="2388" actId="14100"/>
          <ac:spMkLst>
            <pc:docMk/>
            <pc:sldMk cId="4062643410" sldId="318"/>
            <ac:spMk id="4" creationId="{B1F35481-D850-889D-AAAE-F72BD02FCD54}"/>
          </ac:spMkLst>
        </pc:spChg>
        <pc:spChg chg="add del mod">
          <ac:chgData name="Sahar Mobashertofighi" userId="dc3ad5807d226c11" providerId="LiveId" clId="{8CA48DCD-2706-4802-BD87-B56A3F89D138}" dt="2026-01-29T19:06:34.310" v="2337" actId="478"/>
          <ac:spMkLst>
            <pc:docMk/>
            <pc:sldMk cId="4062643410" sldId="318"/>
            <ac:spMk id="5" creationId="{124ED9B4-04D9-33CB-6BB3-F508FCE3D3E4}"/>
          </ac:spMkLst>
        </pc:spChg>
        <pc:spChg chg="add del mod">
          <ac:chgData name="Sahar Mobashertofighi" userId="dc3ad5807d226c11" providerId="LiveId" clId="{8CA48DCD-2706-4802-BD87-B56A3F89D138}" dt="2026-01-29T16:08:30.013" v="1619" actId="478"/>
          <ac:spMkLst>
            <pc:docMk/>
            <pc:sldMk cId="4062643410" sldId="318"/>
            <ac:spMk id="6" creationId="{0C656329-C391-8FDF-F772-2BCE09D5C542}"/>
          </ac:spMkLst>
        </pc:spChg>
        <pc:spChg chg="add del mod">
          <ac:chgData name="Sahar Mobashertofighi" userId="dc3ad5807d226c11" providerId="LiveId" clId="{8CA48DCD-2706-4802-BD87-B56A3F89D138}" dt="2026-01-29T19:06:29.893" v="2335" actId="478"/>
          <ac:spMkLst>
            <pc:docMk/>
            <pc:sldMk cId="4062643410" sldId="318"/>
            <ac:spMk id="6" creationId="{53B1EFDD-D341-6821-B0D8-7B7861F1E5E6}"/>
          </ac:spMkLst>
        </pc:spChg>
        <pc:spChg chg="add del mod">
          <ac:chgData name="Sahar Mobashertofighi" userId="dc3ad5807d226c11" providerId="LiveId" clId="{8CA48DCD-2706-4802-BD87-B56A3F89D138}" dt="2026-01-29T19:06:37.137" v="2338" actId="478"/>
          <ac:spMkLst>
            <pc:docMk/>
            <pc:sldMk cId="4062643410" sldId="318"/>
            <ac:spMk id="7" creationId="{27E5EFDF-B692-7DBA-7C1B-352425080294}"/>
          </ac:spMkLst>
        </pc:spChg>
        <pc:spChg chg="mod">
          <ac:chgData name="Sahar Mobashertofighi" userId="dc3ad5807d226c11" providerId="LiveId" clId="{8CA48DCD-2706-4802-BD87-B56A3F89D138}" dt="2026-01-30T14:41:28.053" v="3599" actId="20577"/>
          <ac:spMkLst>
            <pc:docMk/>
            <pc:sldMk cId="4062643410" sldId="318"/>
            <ac:spMk id="19" creationId="{814A5DBB-738B-4298-D0C3-23D31636C4B8}"/>
          </ac:spMkLst>
        </pc:spChg>
        <pc:spChg chg="add del mod">
          <ac:chgData name="Sahar Mobashertofighi" userId="dc3ad5807d226c11" providerId="LiveId" clId="{8CA48DCD-2706-4802-BD87-B56A3F89D138}" dt="2026-01-29T16:11:37.177" v="1645" actId="26606"/>
          <ac:spMkLst>
            <pc:docMk/>
            <pc:sldMk cId="4062643410" sldId="318"/>
            <ac:spMk id="26" creationId="{B91427AA-7C73-BA0D-AA99-9597342B0615}"/>
          </ac:spMkLst>
        </pc:spChg>
        <pc:graphicFrameChg chg="add del">
          <ac:chgData name="Sahar Mobashertofighi" userId="dc3ad5807d226c11" providerId="LiveId" clId="{8CA48DCD-2706-4802-BD87-B56A3F89D138}" dt="2026-01-29T16:11:25.744" v="1643" actId="26606"/>
          <ac:graphicFrameMkLst>
            <pc:docMk/>
            <pc:sldMk cId="4062643410" sldId="318"/>
            <ac:graphicFrameMk id="79" creationId="{67CDE4CF-4A76-1BCA-60D9-B270C3DD0E9E}"/>
          </ac:graphicFrameMkLst>
        </pc:graphicFrameChg>
        <pc:graphicFrameChg chg="add mod modGraphic">
          <ac:chgData name="Sahar Mobashertofighi" userId="dc3ad5807d226c11" providerId="LiveId" clId="{8CA48DCD-2706-4802-BD87-B56A3F89D138}" dt="2026-01-29T16:22:19.366" v="1701" actId="27957"/>
          <ac:graphicFrameMkLst>
            <pc:docMk/>
            <pc:sldMk cId="4062643410" sldId="318"/>
            <ac:graphicFrameMk id="80" creationId="{CF6A8F91-5866-AC52-5860-FE714677EFED}"/>
          </ac:graphicFrameMkLst>
        </pc:graphicFrameChg>
        <pc:picChg chg="add del mod">
          <ac:chgData name="Sahar Mobashertofighi" userId="dc3ad5807d226c11" providerId="LiveId" clId="{8CA48DCD-2706-4802-BD87-B56A3F89D138}" dt="2026-01-29T19:25:46.110" v="2378" actId="478"/>
          <ac:picMkLst>
            <pc:docMk/>
            <pc:sldMk cId="4062643410" sldId="318"/>
            <ac:picMk id="8" creationId="{971A84DD-1AC6-5320-2486-6608AADAD8E4}"/>
          </ac:picMkLst>
        </pc:picChg>
        <pc:picChg chg="add del mod">
          <ac:chgData name="Sahar Mobashertofighi" userId="dc3ad5807d226c11" providerId="LiveId" clId="{8CA48DCD-2706-4802-BD87-B56A3F89D138}" dt="2026-01-29T19:24:25.105" v="2374" actId="478"/>
          <ac:picMkLst>
            <pc:docMk/>
            <pc:sldMk cId="4062643410" sldId="318"/>
            <ac:picMk id="10" creationId="{E74C12E4-B24E-3120-426C-4B92F6318662}"/>
          </ac:picMkLst>
        </pc:picChg>
        <pc:picChg chg="add mod">
          <ac:chgData name="Sahar Mobashertofighi" userId="dc3ad5807d226c11" providerId="LiveId" clId="{8CA48DCD-2706-4802-BD87-B56A3F89D138}" dt="2026-01-29T19:26:48.425" v="2391" actId="1076"/>
          <ac:picMkLst>
            <pc:docMk/>
            <pc:sldMk cId="4062643410" sldId="318"/>
            <ac:picMk id="12" creationId="{DF2399C1-06B3-C064-82F1-CA8155D798FD}"/>
          </ac:picMkLst>
        </pc:picChg>
        <pc:picChg chg="del">
          <ac:chgData name="Sahar Mobashertofighi" userId="dc3ad5807d226c11" providerId="LiveId" clId="{8CA48DCD-2706-4802-BD87-B56A3F89D138}" dt="2026-01-29T16:09:31.314" v="1629" actId="478"/>
          <ac:picMkLst>
            <pc:docMk/>
            <pc:sldMk cId="4062643410" sldId="318"/>
            <ac:picMk id="28" creationId="{FDFEBCD8-5D1C-8D9F-9E47-68D48BCAF2C9}"/>
          </ac:picMkLst>
        </pc:picChg>
      </pc:sldChg>
      <pc:sldChg chg="addSp delSp modSp add del mod">
        <pc:chgData name="Sahar Mobashertofighi" userId="dc3ad5807d226c11" providerId="LiveId" clId="{8CA48DCD-2706-4802-BD87-B56A3F89D138}" dt="2026-01-29T17:15:30.309" v="2040" actId="47"/>
        <pc:sldMkLst>
          <pc:docMk/>
          <pc:sldMk cId="1128417003" sldId="319"/>
        </pc:sldMkLst>
        <pc:spChg chg="add del mod">
          <ac:chgData name="Sahar Mobashertofighi" userId="dc3ad5807d226c11" providerId="LiveId" clId="{8CA48DCD-2706-4802-BD87-B56A3F89D138}" dt="2026-01-29T17:13:20.815" v="2016"/>
          <ac:spMkLst>
            <pc:docMk/>
            <pc:sldMk cId="1128417003" sldId="319"/>
            <ac:spMk id="3" creationId="{F27ADB30-7305-1D29-7166-8BE76E6E39D6}"/>
          </ac:spMkLst>
        </pc:spChg>
        <pc:spChg chg="mod">
          <ac:chgData name="Sahar Mobashertofighi" userId="dc3ad5807d226c11" providerId="LiveId" clId="{8CA48DCD-2706-4802-BD87-B56A3F89D138}" dt="2026-01-29T17:08:20.827" v="1994" actId="20577"/>
          <ac:spMkLst>
            <pc:docMk/>
            <pc:sldMk cId="1128417003" sldId="319"/>
            <ac:spMk id="10" creationId="{850C0660-76D1-F34E-A50D-04F6CE3864BF}"/>
          </ac:spMkLst>
        </pc:spChg>
        <pc:spChg chg="mod">
          <ac:chgData name="Sahar Mobashertofighi" userId="dc3ad5807d226c11" providerId="LiveId" clId="{8CA48DCD-2706-4802-BD87-B56A3F89D138}" dt="2026-01-29T17:10:12.675" v="1996" actId="14100"/>
          <ac:spMkLst>
            <pc:docMk/>
            <pc:sldMk cId="1128417003" sldId="319"/>
            <ac:spMk id="11" creationId="{0E2EAD98-9718-F7C0-5051-84CF701C1AE8}"/>
          </ac:spMkLst>
        </pc:spChg>
        <pc:spChg chg="del mod">
          <ac:chgData name="Sahar Mobashertofighi" userId="dc3ad5807d226c11" providerId="LiveId" clId="{8CA48DCD-2706-4802-BD87-B56A3F89D138}" dt="2026-01-29T17:10:48.191" v="2003" actId="478"/>
          <ac:spMkLst>
            <pc:docMk/>
            <pc:sldMk cId="1128417003" sldId="319"/>
            <ac:spMk id="12" creationId="{C58FDCA2-2140-9D8B-D2C9-31C5942321FC}"/>
          </ac:spMkLst>
        </pc:spChg>
        <pc:picChg chg="del">
          <ac:chgData name="Sahar Mobashertofighi" userId="dc3ad5807d226c11" providerId="LiveId" clId="{8CA48DCD-2706-4802-BD87-B56A3F89D138}" dt="2026-01-29T17:02:25.224" v="1970" actId="478"/>
          <ac:picMkLst>
            <pc:docMk/>
            <pc:sldMk cId="1128417003" sldId="319"/>
            <ac:picMk id="20" creationId="{7B759274-40E4-5093-4E1B-5498D3D570B8}"/>
          </ac:picMkLst>
        </pc:picChg>
      </pc:sldChg>
      <pc:sldChg chg="addSp delSp modSp add mod ord modTransition setBg modAnim">
        <pc:chgData name="Sahar Mobashertofighi" userId="dc3ad5807d226c11" providerId="LiveId" clId="{8CA48DCD-2706-4802-BD87-B56A3F89D138}" dt="2026-01-30T15:27:05.470" v="3829" actId="1076"/>
        <pc:sldMkLst>
          <pc:docMk/>
          <pc:sldMk cId="1074959242" sldId="320"/>
        </pc:sldMkLst>
        <pc:spChg chg="add del mod">
          <ac:chgData name="Sahar Mobashertofighi" userId="dc3ad5807d226c11" providerId="LiveId" clId="{8CA48DCD-2706-4802-BD87-B56A3F89D138}" dt="2026-01-29T17:17:56.235" v="2070" actId="478"/>
          <ac:spMkLst>
            <pc:docMk/>
            <pc:sldMk cId="1074959242" sldId="320"/>
            <ac:spMk id="2" creationId="{2677D2D1-47B9-A4B5-8386-DC1CDEF20974}"/>
          </ac:spMkLst>
        </pc:spChg>
        <pc:spChg chg="add mod">
          <ac:chgData name="Sahar Mobashertofighi" userId="dc3ad5807d226c11" providerId="LiveId" clId="{8CA48DCD-2706-4802-BD87-B56A3F89D138}" dt="2026-01-30T12:56:34.682" v="3125" actId="571"/>
          <ac:spMkLst>
            <pc:docMk/>
            <pc:sldMk cId="1074959242" sldId="320"/>
            <ac:spMk id="2" creationId="{40CCCFAA-13A4-C9ED-3591-4807A5509F12}"/>
          </ac:spMkLst>
        </pc:spChg>
        <pc:spChg chg="add del mod">
          <ac:chgData name="Sahar Mobashertofighi" userId="dc3ad5807d226c11" providerId="LiveId" clId="{8CA48DCD-2706-4802-BD87-B56A3F89D138}" dt="2026-01-29T17:20:05.252" v="2088" actId="26606"/>
          <ac:spMkLst>
            <pc:docMk/>
            <pc:sldMk cId="1074959242" sldId="320"/>
            <ac:spMk id="3" creationId="{9454E96D-0E03-F1C5-325C-3A637FCF1386}"/>
          </ac:spMkLst>
        </pc:spChg>
        <pc:spChg chg="add del mod">
          <ac:chgData name="Sahar Mobashertofighi" userId="dc3ad5807d226c11" providerId="LiveId" clId="{8CA48DCD-2706-4802-BD87-B56A3F89D138}" dt="2026-01-29T17:19:02.920" v="2080"/>
          <ac:spMkLst>
            <pc:docMk/>
            <pc:sldMk cId="1074959242" sldId="320"/>
            <ac:spMk id="4" creationId="{E65B1D4E-764E-5997-A456-F185DE3B4806}"/>
          </ac:spMkLst>
        </pc:spChg>
        <pc:spChg chg="add del mod">
          <ac:chgData name="Sahar Mobashertofighi" userId="dc3ad5807d226c11" providerId="LiveId" clId="{8CA48DCD-2706-4802-BD87-B56A3F89D138}" dt="2026-01-29T17:20:56.252" v="2094" actId="478"/>
          <ac:spMkLst>
            <pc:docMk/>
            <pc:sldMk cId="1074959242" sldId="320"/>
            <ac:spMk id="5" creationId="{1CE2D204-3D9B-FDA9-ED64-FD36F7DD344F}"/>
          </ac:spMkLst>
        </pc:spChg>
        <pc:spChg chg="add mod">
          <ac:chgData name="Sahar Mobashertofighi" userId="dc3ad5807d226c11" providerId="LiveId" clId="{8CA48DCD-2706-4802-BD87-B56A3F89D138}" dt="2026-01-30T15:02:43.050" v="3743" actId="20577"/>
          <ac:spMkLst>
            <pc:docMk/>
            <pc:sldMk cId="1074959242" sldId="320"/>
            <ac:spMk id="6" creationId="{8CB8871D-9555-A082-42C1-77422CD920A2}"/>
          </ac:spMkLst>
        </pc:spChg>
        <pc:spChg chg="mod ord">
          <ac:chgData name="Sahar Mobashertofighi" userId="dc3ad5807d226c11" providerId="LiveId" clId="{8CA48DCD-2706-4802-BD87-B56A3F89D138}" dt="2026-01-30T14:40:44.070" v="3589" actId="20577"/>
          <ac:spMkLst>
            <pc:docMk/>
            <pc:sldMk cId="1074959242" sldId="320"/>
            <ac:spMk id="10" creationId="{FB57101A-A30E-679E-B0ED-1B26C900167A}"/>
          </ac:spMkLst>
        </pc:spChg>
        <pc:spChg chg="del mod">
          <ac:chgData name="Sahar Mobashertofighi" userId="dc3ad5807d226c11" providerId="LiveId" clId="{8CA48DCD-2706-4802-BD87-B56A3F89D138}" dt="2026-01-29T17:18:08.470" v="2072" actId="478"/>
          <ac:spMkLst>
            <pc:docMk/>
            <pc:sldMk cId="1074959242" sldId="320"/>
            <ac:spMk id="11" creationId="{F2501F2C-060A-CEFF-A675-452850EE5DF6}"/>
          </ac:spMkLst>
        </pc:spChg>
        <pc:spChg chg="add del mod ord">
          <ac:chgData name="Sahar Mobashertofighi" userId="dc3ad5807d226c11" providerId="LiveId" clId="{8CA48DCD-2706-4802-BD87-B56A3F89D138}" dt="2026-01-30T15:27:05.470" v="3829" actId="1076"/>
          <ac:spMkLst>
            <pc:docMk/>
            <pc:sldMk cId="1074959242" sldId="320"/>
            <ac:spMk id="12" creationId="{CC4E7BF8-3697-BA69-B257-6206146FA5FF}"/>
          </ac:spMkLst>
        </pc:spChg>
        <pc:spChg chg="add del">
          <ac:chgData name="Sahar Mobashertofighi" userId="dc3ad5807d226c11" providerId="LiveId" clId="{8CA48DCD-2706-4802-BD87-B56A3F89D138}" dt="2026-01-29T17:17:48.564" v="2067" actId="26606"/>
          <ac:spMkLst>
            <pc:docMk/>
            <pc:sldMk cId="1074959242" sldId="320"/>
            <ac:spMk id="31" creationId="{5A7802B6-FF37-40CF-A7E2-6F2A0D9A91EF}"/>
          </ac:spMkLst>
        </pc:spChg>
        <pc:grpChg chg="add del">
          <ac:chgData name="Sahar Mobashertofighi" userId="dc3ad5807d226c11" providerId="LiveId" clId="{8CA48DCD-2706-4802-BD87-B56A3F89D138}" dt="2026-01-29T17:17:48.564" v="2067" actId="26606"/>
          <ac:grpSpMkLst>
            <pc:docMk/>
            <pc:sldMk cId="1074959242" sldId="320"/>
            <ac:grpSpMk id="19" creationId="{B4DE830A-B531-4A3B-96F6-0ECE88B08555}"/>
          </ac:grpSpMkLst>
        </pc:grpChg>
        <pc:graphicFrameChg chg="add del">
          <ac:chgData name="Sahar Mobashertofighi" userId="dc3ad5807d226c11" providerId="LiveId" clId="{8CA48DCD-2706-4802-BD87-B56A3F89D138}" dt="2026-01-29T17:20:05.218" v="2087" actId="26606"/>
          <ac:graphicFrameMkLst>
            <pc:docMk/>
            <pc:sldMk cId="1074959242" sldId="320"/>
            <ac:graphicFrameMk id="33" creationId="{1130A688-466E-2F24-5E2A-55FEAB4936FC}"/>
          </ac:graphicFrameMkLst>
        </pc:graphicFrameChg>
        <pc:graphicFrameChg chg="add del modGraphic">
          <ac:chgData name="Sahar Mobashertofighi" userId="dc3ad5807d226c11" providerId="LiveId" clId="{8CA48DCD-2706-4802-BD87-B56A3F89D138}" dt="2026-01-30T14:59:42.087" v="3725" actId="26606"/>
          <ac:graphicFrameMkLst>
            <pc:docMk/>
            <pc:sldMk cId="1074959242" sldId="320"/>
            <ac:graphicFrameMk id="34" creationId="{51F4F9DC-033B-21A4-9E20-E77BBEBEFE9F}"/>
          </ac:graphicFrameMkLst>
        </pc:graphicFrameChg>
        <pc:graphicFrameChg chg="add mod modGraphic">
          <ac:chgData name="Sahar Mobashertofighi" userId="dc3ad5807d226c11" providerId="LiveId" clId="{8CA48DCD-2706-4802-BD87-B56A3F89D138}" dt="2026-01-29T17:47:30.354" v="2321" actId="14100"/>
          <ac:graphicFrameMkLst>
            <pc:docMk/>
            <pc:sldMk cId="1074959242" sldId="320"/>
            <ac:graphicFrameMk id="35" creationId="{92EA1ADD-81D8-50F9-70D7-4ECF9A12908B}"/>
          </ac:graphicFrameMkLst>
        </pc:graphicFrameChg>
        <pc:picChg chg="add mod">
          <ac:chgData name="Sahar Mobashertofighi" userId="dc3ad5807d226c11" providerId="LiveId" clId="{8CA48DCD-2706-4802-BD87-B56A3F89D138}" dt="2026-01-30T15:12:54.812" v="3755" actId="1076"/>
          <ac:picMkLst>
            <pc:docMk/>
            <pc:sldMk cId="1074959242" sldId="320"/>
            <ac:picMk id="3" creationId="{D240A4ED-E31B-650F-30E4-873E731DFD25}"/>
          </ac:picMkLst>
        </pc:picChg>
        <pc:picChg chg="del">
          <ac:chgData name="Sahar Mobashertofighi" userId="dc3ad5807d226c11" providerId="LiveId" clId="{8CA48DCD-2706-4802-BD87-B56A3F89D138}" dt="2026-01-30T14:43:56.269" v="3642" actId="478"/>
          <ac:picMkLst>
            <pc:docMk/>
            <pc:sldMk cId="1074959242" sldId="320"/>
            <ac:picMk id="3" creationId="{D95D5877-0123-C5AB-6154-BF7B7DE756C6}"/>
          </ac:picMkLst>
        </pc:picChg>
        <pc:picChg chg="add mod">
          <ac:chgData name="Sahar Mobashertofighi" userId="dc3ad5807d226c11" providerId="LiveId" clId="{8CA48DCD-2706-4802-BD87-B56A3F89D138}" dt="2026-01-30T15:13:00.301" v="3756" actId="14100"/>
          <ac:picMkLst>
            <pc:docMk/>
            <pc:sldMk cId="1074959242" sldId="320"/>
            <ac:picMk id="4" creationId="{65F980EE-DB9E-5E12-B372-957A80CCE9B3}"/>
          </ac:picMkLst>
        </pc:picChg>
        <pc:picChg chg="del">
          <ac:chgData name="Sahar Mobashertofighi" userId="dc3ad5807d226c11" providerId="LiveId" clId="{8CA48DCD-2706-4802-BD87-B56A3F89D138}" dt="2026-01-30T14:44:24.136" v="3645" actId="478"/>
          <ac:picMkLst>
            <pc:docMk/>
            <pc:sldMk cId="1074959242" sldId="320"/>
            <ac:picMk id="7" creationId="{D66897E7-FCD4-D6EA-04C4-13D30DBC43AE}"/>
          </ac:picMkLst>
        </pc:picChg>
        <pc:picChg chg="add del mod ord">
          <ac:chgData name="Sahar Mobashertofighi" userId="dc3ad5807d226c11" providerId="LiveId" clId="{8CA48DCD-2706-4802-BD87-B56A3F89D138}" dt="2026-01-30T14:47:02.950" v="3679" actId="478"/>
          <ac:picMkLst>
            <pc:docMk/>
            <pc:sldMk cId="1074959242" sldId="320"/>
            <ac:picMk id="16" creationId="{02859530-8D08-305A-BF5B-28CA0CA6390F}"/>
          </ac:picMkLst>
        </pc:picChg>
      </pc:sldChg>
      <pc:sldChg chg="addSp modSp mod modTransition addAnim delAnim modAnim">
        <pc:chgData name="Sahar Mobashertofighi" userId="dc3ad5807d226c11" providerId="LiveId" clId="{8CA48DCD-2706-4802-BD87-B56A3F89D138}" dt="2026-01-30T14:40:58.880" v="3595" actId="20577"/>
        <pc:sldMkLst>
          <pc:docMk/>
          <pc:sldMk cId="3004895580" sldId="321"/>
        </pc:sldMkLst>
        <pc:spChg chg="mod">
          <ac:chgData name="Sahar Mobashertofighi" userId="dc3ad5807d226c11" providerId="LiveId" clId="{8CA48DCD-2706-4802-BD87-B56A3F89D138}" dt="2026-01-30T14:40:58.880" v="3595" actId="20577"/>
          <ac:spMkLst>
            <pc:docMk/>
            <pc:sldMk cId="3004895580" sldId="321"/>
            <ac:spMk id="10" creationId="{88E2A90C-101E-650D-F2DE-E83018E5B48C}"/>
          </ac:spMkLst>
        </pc:spChg>
        <pc:graphicFrameChg chg="add mod">
          <ac:chgData name="Sahar Mobashertofighi" userId="dc3ad5807d226c11" providerId="LiveId" clId="{8CA48DCD-2706-4802-BD87-B56A3F89D138}" dt="2026-01-30T12:55:01.190" v="3114" actId="571"/>
          <ac:graphicFrameMkLst>
            <pc:docMk/>
            <pc:sldMk cId="3004895580" sldId="321"/>
            <ac:graphicFrameMk id="2" creationId="{87C91A75-4918-AA58-EE55-EFFD520BE942}"/>
          </ac:graphicFrameMkLst>
        </pc:graphicFrameChg>
        <pc:picChg chg="add mod">
          <ac:chgData name="Sahar Mobashertofighi" userId="dc3ad5807d226c11" providerId="LiveId" clId="{8CA48DCD-2706-4802-BD87-B56A3F89D138}" dt="2026-01-30T12:55:01.190" v="3114" actId="571"/>
          <ac:picMkLst>
            <pc:docMk/>
            <pc:sldMk cId="3004895580" sldId="321"/>
            <ac:picMk id="3" creationId="{6B122480-9ADA-C305-12A4-3DDDC7DD4C0F}"/>
          </ac:picMkLst>
        </pc:picChg>
        <pc:picChg chg="mod">
          <ac:chgData name="Sahar Mobashertofighi" userId="dc3ad5807d226c11" providerId="LiveId" clId="{8CA48DCD-2706-4802-BD87-B56A3F89D138}" dt="2026-01-30T12:55:55.765" v="3120" actId="1076"/>
          <ac:picMkLst>
            <pc:docMk/>
            <pc:sldMk cId="3004895580" sldId="321"/>
            <ac:picMk id="16" creationId="{41F064A0-966A-1CC7-97C8-A412E92AC701}"/>
          </ac:picMkLst>
        </pc:picChg>
      </pc:sldChg>
      <pc:sldChg chg="modSp add mod">
        <pc:chgData name="Sahar Mobashertofighi" userId="dc3ad5807d226c11" providerId="LiveId" clId="{8CA48DCD-2706-4802-BD87-B56A3F89D138}" dt="2026-01-30T14:40:54.355" v="3593" actId="20577"/>
        <pc:sldMkLst>
          <pc:docMk/>
          <pc:sldMk cId="3112125584" sldId="322"/>
        </pc:sldMkLst>
        <pc:spChg chg="mod">
          <ac:chgData name="Sahar Mobashertofighi" userId="dc3ad5807d226c11" providerId="LiveId" clId="{8CA48DCD-2706-4802-BD87-B56A3F89D138}" dt="2026-01-30T14:40:54.355" v="3593" actId="20577"/>
          <ac:spMkLst>
            <pc:docMk/>
            <pc:sldMk cId="3112125584" sldId="322"/>
            <ac:spMk id="10" creationId="{7D8691EB-0200-9DC7-D525-39748D2999DC}"/>
          </ac:spMkLst>
        </pc:spChg>
      </pc:sldChg>
      <pc:sldMasterChg chg="setBg delSldLayout">
        <pc:chgData name="Sahar Mobashertofighi" userId="dc3ad5807d226c11" providerId="LiveId" clId="{8CA48DCD-2706-4802-BD87-B56A3F89D138}" dt="2026-01-29T22:13:44.827" v="2680" actId="2696"/>
        <pc:sldMasterMkLst>
          <pc:docMk/>
          <pc:sldMasterMk cId="3477225093" sldId="2147483861"/>
        </pc:sldMasterMkLst>
        <pc:sldLayoutChg chg="del">
          <pc:chgData name="Sahar Mobashertofighi" userId="dc3ad5807d226c11" providerId="LiveId" clId="{8CA48DCD-2706-4802-BD87-B56A3F89D138}" dt="2026-01-29T22:13:44.827" v="2680" actId="2696"/>
          <pc:sldLayoutMkLst>
            <pc:docMk/>
            <pc:sldMasterMk cId="3477225093" sldId="2147483861"/>
            <pc:sldLayoutMk cId="3251939283" sldId="2147483880"/>
          </pc:sldLayoutMkLst>
        </pc:sldLayoutChg>
        <pc:sldLayoutChg chg="del">
          <pc:chgData name="Sahar Mobashertofighi" userId="dc3ad5807d226c11" providerId="LiveId" clId="{8CA48DCD-2706-4802-BD87-B56A3F89D138}" dt="2026-01-29T15:23:24.335" v="1457" actId="47"/>
          <pc:sldLayoutMkLst>
            <pc:docMk/>
            <pc:sldMasterMk cId="3477225093" sldId="2147483861"/>
            <pc:sldLayoutMk cId="2839962366" sldId="2147483882"/>
          </pc:sldLayoutMkLst>
        </pc:sldLayoutChg>
        <pc:sldLayoutChg chg="del">
          <pc:chgData name="Sahar Mobashertofighi" userId="dc3ad5807d226c11" providerId="LiveId" clId="{8CA48DCD-2706-4802-BD87-B56A3F89D138}" dt="2026-01-29T13:02:57.285" v="1218" actId="2696"/>
          <pc:sldLayoutMkLst>
            <pc:docMk/>
            <pc:sldMasterMk cId="3477225093" sldId="2147483861"/>
            <pc:sldLayoutMk cId="780619884" sldId="2147483884"/>
          </pc:sldLayoutMkLst>
        </pc:sldLayoutChg>
        <pc:sldLayoutChg chg="del">
          <pc:chgData name="Sahar Mobashertofighi" userId="dc3ad5807d226c11" providerId="LiveId" clId="{8CA48DCD-2706-4802-BD87-B56A3F89D138}" dt="2026-01-29T13:03:17.802" v="1221" actId="2696"/>
          <pc:sldLayoutMkLst>
            <pc:docMk/>
            <pc:sldMasterMk cId="3477225093" sldId="2147483861"/>
            <pc:sldLayoutMk cId="3273143151" sldId="2147483885"/>
          </pc:sldLayoutMkLst>
        </pc:sldLayoutChg>
      </pc:sldMasterChg>
      <pc:sldMasterChg chg="del delSldLayout">
        <pc:chgData name="Sahar Mobashertofighi" userId="dc3ad5807d226c11" providerId="LiveId" clId="{8CA48DCD-2706-4802-BD87-B56A3F89D138}" dt="2026-01-29T11:26:53.311" v="781" actId="47"/>
        <pc:sldMasterMkLst>
          <pc:docMk/>
          <pc:sldMasterMk cId="1375635573" sldId="2147483888"/>
        </pc:sldMasterMkLst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3781947709" sldId="2147483889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38033492" sldId="2147483890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3560029855" sldId="2147483891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1311887036" sldId="2147483892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909560816" sldId="2147483893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2483784219" sldId="2147483894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403842563" sldId="2147483895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1574345991" sldId="2147483896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1180418473" sldId="2147483897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2553384633" sldId="2147483898"/>
          </pc:sldLayoutMkLst>
        </pc:sldLayoutChg>
        <pc:sldLayoutChg chg="del">
          <pc:chgData name="Sahar Mobashertofighi" userId="dc3ad5807d226c11" providerId="LiveId" clId="{8CA48DCD-2706-4802-BD87-B56A3F89D138}" dt="2026-01-29T11:26:53.311" v="781" actId="47"/>
          <pc:sldLayoutMkLst>
            <pc:docMk/>
            <pc:sldMasterMk cId="1375635573" sldId="2147483888"/>
            <pc:sldLayoutMk cId="3022599838" sldId="214748389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447706-66F6-4D2F-9EB6-56B0B24A656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2BB3D9-7CBC-4D14-883E-8FE71302F1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Retail companies generate large volumes of transactional data every day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C50842-B801-4D8F-A708-3E605DEE8864}" type="parTrans" cxnId="{175C7106-D9B6-4244-8768-0E2174B8355B}">
      <dgm:prSet/>
      <dgm:spPr/>
      <dgm:t>
        <a:bodyPr/>
        <a:lstStyle/>
        <a:p>
          <a:endParaRPr lang="en-US"/>
        </a:p>
      </dgm:t>
    </dgm:pt>
    <dgm:pt modelId="{1683DE87-D0EA-44F8-8734-3B87AAE3911C}" type="sibTrans" cxnId="{175C7106-D9B6-4244-8768-0E2174B8355B}">
      <dgm:prSet/>
      <dgm:spPr/>
      <dgm:t>
        <a:bodyPr/>
        <a:lstStyle/>
        <a:p>
          <a:endParaRPr lang="en-US"/>
        </a:p>
      </dgm:t>
    </dgm:pt>
    <dgm:pt modelId="{AC2B9208-37CC-4FCD-96F4-7C7E09DD5C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Without analysis, key revenue drivers and customer patterns remain hidden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A079AB-4B06-44C2-ACE4-01F211C7042B}" type="parTrans" cxnId="{0DD12B95-E095-4E88-BC17-BA26DE8F27A4}">
      <dgm:prSet/>
      <dgm:spPr/>
      <dgm:t>
        <a:bodyPr/>
        <a:lstStyle/>
        <a:p>
          <a:endParaRPr lang="en-US"/>
        </a:p>
      </dgm:t>
    </dgm:pt>
    <dgm:pt modelId="{2306C5E4-9335-47C6-9892-730BA1FDC127}" type="sibTrans" cxnId="{0DD12B95-E095-4E88-BC17-BA26DE8F27A4}">
      <dgm:prSet/>
      <dgm:spPr/>
      <dgm:t>
        <a:bodyPr/>
        <a:lstStyle/>
        <a:p>
          <a:endParaRPr lang="en-US"/>
        </a:p>
      </dgm:t>
    </dgm:pt>
    <dgm:pt modelId="{F8E29739-A26B-4B83-8935-9D239DE780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who buys, what they buy, and how they pay is critical for growth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A6AA88-E98A-4E82-90BA-6E96775AB206}" type="parTrans" cxnId="{FB950EEC-6B89-4D5E-A284-FB0F80F1F589}">
      <dgm:prSet/>
      <dgm:spPr/>
      <dgm:t>
        <a:bodyPr/>
        <a:lstStyle/>
        <a:p>
          <a:endParaRPr lang="en-US"/>
        </a:p>
      </dgm:t>
    </dgm:pt>
    <dgm:pt modelId="{BC7A5A68-1BA6-47F8-9F8C-91F50351AA1B}" type="sibTrans" cxnId="{FB950EEC-6B89-4D5E-A284-FB0F80F1F589}">
      <dgm:prSet/>
      <dgm:spPr/>
      <dgm:t>
        <a:bodyPr/>
        <a:lstStyle/>
        <a:p>
          <a:endParaRPr lang="en-US"/>
        </a:p>
      </dgm:t>
    </dgm:pt>
    <dgm:pt modelId="{831D9879-0F9B-40DE-ABD5-D2D96619A3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Key Question: How can transactional data be transformed into actionable business insights?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EDC3AA-243A-4F47-BFFD-0C4F67877F3D}" type="parTrans" cxnId="{BCE458B6-7A38-43DC-A478-7F656800A303}">
      <dgm:prSet/>
      <dgm:spPr/>
      <dgm:t>
        <a:bodyPr/>
        <a:lstStyle/>
        <a:p>
          <a:endParaRPr lang="en-US"/>
        </a:p>
      </dgm:t>
    </dgm:pt>
    <dgm:pt modelId="{7F41AF0E-3330-4C5E-BFC8-B30C709D65D1}" type="sibTrans" cxnId="{BCE458B6-7A38-43DC-A478-7F656800A303}">
      <dgm:prSet/>
      <dgm:spPr/>
      <dgm:t>
        <a:bodyPr/>
        <a:lstStyle/>
        <a:p>
          <a:endParaRPr lang="en-US"/>
        </a:p>
      </dgm:t>
    </dgm:pt>
    <dgm:pt modelId="{AE467539-CF8D-4871-BD24-B1E4053B627A}" type="pres">
      <dgm:prSet presAssocID="{9B447706-66F6-4D2F-9EB6-56B0B24A6565}" presName="root" presStyleCnt="0">
        <dgm:presLayoutVars>
          <dgm:dir/>
          <dgm:resizeHandles val="exact"/>
        </dgm:presLayoutVars>
      </dgm:prSet>
      <dgm:spPr/>
    </dgm:pt>
    <dgm:pt modelId="{BCB2F239-F77A-4B25-9D95-95CFDC210D53}" type="pres">
      <dgm:prSet presAssocID="{AE2BB3D9-7CBC-4D14-883E-8FE71302F1E2}" presName="compNode" presStyleCnt="0"/>
      <dgm:spPr/>
    </dgm:pt>
    <dgm:pt modelId="{38B8D3AC-9273-472F-BF62-1FBE620F5BF0}" type="pres">
      <dgm:prSet presAssocID="{AE2BB3D9-7CBC-4D14-883E-8FE71302F1E2}" presName="bgRect" presStyleLbl="bgShp" presStyleIdx="0" presStyleCnt="4"/>
      <dgm:spPr>
        <a:prstGeom prst="roundRect">
          <a:avLst/>
        </a:prstGeom>
        <a:effectLst>
          <a:reflection blurRad="6350" stA="50000" endA="300" endPos="38500" dist="50800" dir="5400000" sy="-100000" algn="bl" rotWithShape="0"/>
        </a:effectLst>
      </dgm:spPr>
    </dgm:pt>
    <dgm:pt modelId="{1D6E59B4-78DC-437F-8FAE-562933DB9417}" type="pres">
      <dgm:prSet presAssocID="{AE2BB3D9-7CBC-4D14-883E-8FE71302F1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3236D947-5E6A-4AE0-B89A-858ECDBA8C47}" type="pres">
      <dgm:prSet presAssocID="{AE2BB3D9-7CBC-4D14-883E-8FE71302F1E2}" presName="spaceRect" presStyleCnt="0"/>
      <dgm:spPr/>
    </dgm:pt>
    <dgm:pt modelId="{C4EAC17C-4ACA-44E1-9490-49DED7A21B10}" type="pres">
      <dgm:prSet presAssocID="{AE2BB3D9-7CBC-4D14-883E-8FE71302F1E2}" presName="parTx" presStyleLbl="revTx" presStyleIdx="0" presStyleCnt="4">
        <dgm:presLayoutVars>
          <dgm:chMax val="0"/>
          <dgm:chPref val="0"/>
        </dgm:presLayoutVars>
      </dgm:prSet>
      <dgm:spPr/>
    </dgm:pt>
    <dgm:pt modelId="{D2F92740-F7C3-44E3-8F77-3BD84B75DF4C}" type="pres">
      <dgm:prSet presAssocID="{1683DE87-D0EA-44F8-8734-3B87AAE3911C}" presName="sibTrans" presStyleCnt="0"/>
      <dgm:spPr/>
    </dgm:pt>
    <dgm:pt modelId="{0849F12F-3D39-4DB2-B67E-1A9E20E0A191}" type="pres">
      <dgm:prSet presAssocID="{AC2B9208-37CC-4FCD-96F4-7C7E09DD5C65}" presName="compNode" presStyleCnt="0"/>
      <dgm:spPr/>
    </dgm:pt>
    <dgm:pt modelId="{2EF62DBB-84C6-4576-8281-E65B60F6E322}" type="pres">
      <dgm:prSet presAssocID="{AC2B9208-37CC-4FCD-96F4-7C7E09DD5C65}" presName="bgRect" presStyleLbl="bgShp" presStyleIdx="1" presStyleCnt="4"/>
      <dgm:spPr>
        <a:prstGeom prst="roundRect">
          <a:avLst/>
        </a:prstGeom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12AADC21-AEA8-405B-8C9D-88CA64FD02F0}" type="pres">
      <dgm:prSet presAssocID="{AC2B9208-37CC-4FCD-96F4-7C7E09DD5C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schenrechner"/>
        </a:ext>
      </dgm:extLst>
    </dgm:pt>
    <dgm:pt modelId="{A3EF0A11-EB31-4AA9-86CA-07D9A6B446DA}" type="pres">
      <dgm:prSet presAssocID="{AC2B9208-37CC-4FCD-96F4-7C7E09DD5C65}" presName="spaceRect" presStyleCnt="0"/>
      <dgm:spPr/>
    </dgm:pt>
    <dgm:pt modelId="{B6DD4B9A-74AC-443A-9C5F-91109BF5195B}" type="pres">
      <dgm:prSet presAssocID="{AC2B9208-37CC-4FCD-96F4-7C7E09DD5C65}" presName="parTx" presStyleLbl="revTx" presStyleIdx="1" presStyleCnt="4">
        <dgm:presLayoutVars>
          <dgm:chMax val="0"/>
          <dgm:chPref val="0"/>
        </dgm:presLayoutVars>
      </dgm:prSet>
      <dgm:spPr/>
    </dgm:pt>
    <dgm:pt modelId="{E269B675-59A1-488B-8ACC-5051779DB0B2}" type="pres">
      <dgm:prSet presAssocID="{2306C5E4-9335-47C6-9892-730BA1FDC127}" presName="sibTrans" presStyleCnt="0"/>
      <dgm:spPr/>
    </dgm:pt>
    <dgm:pt modelId="{47518258-596A-4154-8D44-4E2AE6E6D8C2}" type="pres">
      <dgm:prSet presAssocID="{F8E29739-A26B-4B83-8935-9D239DE780AD}" presName="compNode" presStyleCnt="0"/>
      <dgm:spPr/>
    </dgm:pt>
    <dgm:pt modelId="{31BDDE69-76BA-49F6-959B-6D1CB18FD4A4}" type="pres">
      <dgm:prSet presAssocID="{F8E29739-A26B-4B83-8935-9D239DE780AD}" presName="bgRect" presStyleLbl="bgShp" presStyleIdx="2" presStyleCnt="4"/>
      <dgm:spPr>
        <a:prstGeom prst="flowChartAlternateProcess">
          <a:avLst/>
        </a:prstGeom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97BC4D53-D13D-4844-91DC-9C01843E1FC5}" type="pres">
      <dgm:prSet presAssocID="{F8E29739-A26B-4B83-8935-9D239DE780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FAC90CE3-4D44-4E8E-A055-39666BE871D1}" type="pres">
      <dgm:prSet presAssocID="{F8E29739-A26B-4B83-8935-9D239DE780AD}" presName="spaceRect" presStyleCnt="0"/>
      <dgm:spPr/>
    </dgm:pt>
    <dgm:pt modelId="{B15D12F0-21D8-4D98-9636-823AE24974D5}" type="pres">
      <dgm:prSet presAssocID="{F8E29739-A26B-4B83-8935-9D239DE780AD}" presName="parTx" presStyleLbl="revTx" presStyleIdx="2" presStyleCnt="4">
        <dgm:presLayoutVars>
          <dgm:chMax val="0"/>
          <dgm:chPref val="0"/>
        </dgm:presLayoutVars>
      </dgm:prSet>
      <dgm:spPr/>
    </dgm:pt>
    <dgm:pt modelId="{E19A64FC-20F7-44E7-AEFD-FEFC32ACD202}" type="pres">
      <dgm:prSet presAssocID="{BC7A5A68-1BA6-47F8-9F8C-91F50351AA1B}" presName="sibTrans" presStyleCnt="0"/>
      <dgm:spPr/>
    </dgm:pt>
    <dgm:pt modelId="{2A30F844-CA79-4BF7-8797-D1D4AC176509}" type="pres">
      <dgm:prSet presAssocID="{831D9879-0F9B-40DE-ABD5-D2D96619A345}" presName="compNode" presStyleCnt="0"/>
      <dgm:spPr/>
    </dgm:pt>
    <dgm:pt modelId="{15AE00F9-48CD-44DF-B436-816C0BA50B1A}" type="pres">
      <dgm:prSet presAssocID="{831D9879-0F9B-40DE-ABD5-D2D96619A345}" presName="bgRect" presStyleLbl="bgShp" presStyleIdx="3" presStyleCnt="4"/>
      <dgm:spPr>
        <a:prstGeom prst="roundRect">
          <a:avLst/>
        </a:prstGeom>
        <a:effectLst>
          <a:reflection blurRad="6350" stA="52000" endA="300" endPos="35000" dir="5400000" sy="-100000" algn="bl" rotWithShape="0"/>
        </a:effectLst>
      </dgm:spPr>
    </dgm:pt>
    <dgm:pt modelId="{53204005-44A2-4679-BD27-CA53D322DC5A}" type="pres">
      <dgm:prSet presAssocID="{831D9879-0F9B-40DE-ABD5-D2D96619A3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53295D9-E1A6-4CD0-AB83-0E28C1C14936}" type="pres">
      <dgm:prSet presAssocID="{831D9879-0F9B-40DE-ABD5-D2D96619A345}" presName="spaceRect" presStyleCnt="0"/>
      <dgm:spPr/>
    </dgm:pt>
    <dgm:pt modelId="{D1349EC8-C260-48A6-9D57-986291084007}" type="pres">
      <dgm:prSet presAssocID="{831D9879-0F9B-40DE-ABD5-D2D96619A3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75C7106-D9B6-4244-8768-0E2174B8355B}" srcId="{9B447706-66F6-4D2F-9EB6-56B0B24A6565}" destId="{AE2BB3D9-7CBC-4D14-883E-8FE71302F1E2}" srcOrd="0" destOrd="0" parTransId="{95C50842-B801-4D8F-A708-3E605DEE8864}" sibTransId="{1683DE87-D0EA-44F8-8734-3B87AAE3911C}"/>
    <dgm:cxn modelId="{F2930714-F301-4E5E-98F1-E69E24676B7A}" type="presOf" srcId="{AE2BB3D9-7CBC-4D14-883E-8FE71302F1E2}" destId="{C4EAC17C-4ACA-44E1-9490-49DED7A21B10}" srcOrd="0" destOrd="0" presId="urn:microsoft.com/office/officeart/2018/2/layout/IconVerticalSolidList"/>
    <dgm:cxn modelId="{0DD12B95-E095-4E88-BC17-BA26DE8F27A4}" srcId="{9B447706-66F6-4D2F-9EB6-56B0B24A6565}" destId="{AC2B9208-37CC-4FCD-96F4-7C7E09DD5C65}" srcOrd="1" destOrd="0" parTransId="{6BA079AB-4B06-44C2-ACE4-01F211C7042B}" sibTransId="{2306C5E4-9335-47C6-9892-730BA1FDC127}"/>
    <dgm:cxn modelId="{AE852EB4-47A4-4EE2-825C-C15381C30267}" type="presOf" srcId="{9B447706-66F6-4D2F-9EB6-56B0B24A6565}" destId="{AE467539-CF8D-4871-BD24-B1E4053B627A}" srcOrd="0" destOrd="0" presId="urn:microsoft.com/office/officeart/2018/2/layout/IconVerticalSolidList"/>
    <dgm:cxn modelId="{729CBDB5-1F02-479B-BF0A-D391AD3F5837}" type="presOf" srcId="{F8E29739-A26B-4B83-8935-9D239DE780AD}" destId="{B15D12F0-21D8-4D98-9636-823AE24974D5}" srcOrd="0" destOrd="0" presId="urn:microsoft.com/office/officeart/2018/2/layout/IconVerticalSolidList"/>
    <dgm:cxn modelId="{BCE458B6-7A38-43DC-A478-7F656800A303}" srcId="{9B447706-66F6-4D2F-9EB6-56B0B24A6565}" destId="{831D9879-0F9B-40DE-ABD5-D2D96619A345}" srcOrd="3" destOrd="0" parTransId="{E1EDC3AA-243A-4F47-BFFD-0C4F67877F3D}" sibTransId="{7F41AF0E-3330-4C5E-BFC8-B30C709D65D1}"/>
    <dgm:cxn modelId="{0168F3B9-6C31-4986-9D32-C1E3D6A231D7}" type="presOf" srcId="{AC2B9208-37CC-4FCD-96F4-7C7E09DD5C65}" destId="{B6DD4B9A-74AC-443A-9C5F-91109BF5195B}" srcOrd="0" destOrd="0" presId="urn:microsoft.com/office/officeart/2018/2/layout/IconVerticalSolidList"/>
    <dgm:cxn modelId="{FB950EEC-6B89-4D5E-A284-FB0F80F1F589}" srcId="{9B447706-66F6-4D2F-9EB6-56B0B24A6565}" destId="{F8E29739-A26B-4B83-8935-9D239DE780AD}" srcOrd="2" destOrd="0" parTransId="{BFA6AA88-E98A-4E82-90BA-6E96775AB206}" sibTransId="{BC7A5A68-1BA6-47F8-9F8C-91F50351AA1B}"/>
    <dgm:cxn modelId="{9A2CE3F2-17F4-40A9-BB82-F75138C15DA7}" type="presOf" srcId="{831D9879-0F9B-40DE-ABD5-D2D96619A345}" destId="{D1349EC8-C260-48A6-9D57-986291084007}" srcOrd="0" destOrd="0" presId="urn:microsoft.com/office/officeart/2018/2/layout/IconVerticalSolidList"/>
    <dgm:cxn modelId="{02B50C77-1CE7-4DC7-B965-AA6C4FBB0E75}" type="presParOf" srcId="{AE467539-CF8D-4871-BD24-B1E4053B627A}" destId="{BCB2F239-F77A-4B25-9D95-95CFDC210D53}" srcOrd="0" destOrd="0" presId="urn:microsoft.com/office/officeart/2018/2/layout/IconVerticalSolidList"/>
    <dgm:cxn modelId="{363623E1-74E5-49A6-AD10-7FE8D30A9A3E}" type="presParOf" srcId="{BCB2F239-F77A-4B25-9D95-95CFDC210D53}" destId="{38B8D3AC-9273-472F-BF62-1FBE620F5BF0}" srcOrd="0" destOrd="0" presId="urn:microsoft.com/office/officeart/2018/2/layout/IconVerticalSolidList"/>
    <dgm:cxn modelId="{0DE5B349-BEC7-4632-BFF4-CF531DE8C23E}" type="presParOf" srcId="{BCB2F239-F77A-4B25-9D95-95CFDC210D53}" destId="{1D6E59B4-78DC-437F-8FAE-562933DB9417}" srcOrd="1" destOrd="0" presId="urn:microsoft.com/office/officeart/2018/2/layout/IconVerticalSolidList"/>
    <dgm:cxn modelId="{275912D0-46BF-48C4-A577-9AC6ABE8CC90}" type="presParOf" srcId="{BCB2F239-F77A-4B25-9D95-95CFDC210D53}" destId="{3236D947-5E6A-4AE0-B89A-858ECDBA8C47}" srcOrd="2" destOrd="0" presId="urn:microsoft.com/office/officeart/2018/2/layout/IconVerticalSolidList"/>
    <dgm:cxn modelId="{20887635-E0CB-45ED-9FDF-D35488D646FF}" type="presParOf" srcId="{BCB2F239-F77A-4B25-9D95-95CFDC210D53}" destId="{C4EAC17C-4ACA-44E1-9490-49DED7A21B10}" srcOrd="3" destOrd="0" presId="urn:microsoft.com/office/officeart/2018/2/layout/IconVerticalSolidList"/>
    <dgm:cxn modelId="{7DEE3EDB-CEEC-40D5-8C91-210569681B04}" type="presParOf" srcId="{AE467539-CF8D-4871-BD24-B1E4053B627A}" destId="{D2F92740-F7C3-44E3-8F77-3BD84B75DF4C}" srcOrd="1" destOrd="0" presId="urn:microsoft.com/office/officeart/2018/2/layout/IconVerticalSolidList"/>
    <dgm:cxn modelId="{6443FAB9-C728-46F7-A78F-B3F4F1BDD80B}" type="presParOf" srcId="{AE467539-CF8D-4871-BD24-B1E4053B627A}" destId="{0849F12F-3D39-4DB2-B67E-1A9E20E0A191}" srcOrd="2" destOrd="0" presId="urn:microsoft.com/office/officeart/2018/2/layout/IconVerticalSolidList"/>
    <dgm:cxn modelId="{A929710B-EB28-435F-8BDE-A3D52CF9D162}" type="presParOf" srcId="{0849F12F-3D39-4DB2-B67E-1A9E20E0A191}" destId="{2EF62DBB-84C6-4576-8281-E65B60F6E322}" srcOrd="0" destOrd="0" presId="urn:microsoft.com/office/officeart/2018/2/layout/IconVerticalSolidList"/>
    <dgm:cxn modelId="{0EE41BEB-551F-4BAF-BEFF-3F0E3BD9315A}" type="presParOf" srcId="{0849F12F-3D39-4DB2-B67E-1A9E20E0A191}" destId="{12AADC21-AEA8-405B-8C9D-88CA64FD02F0}" srcOrd="1" destOrd="0" presId="urn:microsoft.com/office/officeart/2018/2/layout/IconVerticalSolidList"/>
    <dgm:cxn modelId="{B8B7F175-0760-43CD-90B7-B776DAF590D8}" type="presParOf" srcId="{0849F12F-3D39-4DB2-B67E-1A9E20E0A191}" destId="{A3EF0A11-EB31-4AA9-86CA-07D9A6B446DA}" srcOrd="2" destOrd="0" presId="urn:microsoft.com/office/officeart/2018/2/layout/IconVerticalSolidList"/>
    <dgm:cxn modelId="{E2412397-FD3E-4D77-8878-44448EC549D0}" type="presParOf" srcId="{0849F12F-3D39-4DB2-B67E-1A9E20E0A191}" destId="{B6DD4B9A-74AC-443A-9C5F-91109BF5195B}" srcOrd="3" destOrd="0" presId="urn:microsoft.com/office/officeart/2018/2/layout/IconVerticalSolidList"/>
    <dgm:cxn modelId="{1CD9D3D9-8969-4C33-8EE4-468FE36C5E62}" type="presParOf" srcId="{AE467539-CF8D-4871-BD24-B1E4053B627A}" destId="{E269B675-59A1-488B-8ACC-5051779DB0B2}" srcOrd="3" destOrd="0" presId="urn:microsoft.com/office/officeart/2018/2/layout/IconVerticalSolidList"/>
    <dgm:cxn modelId="{220E4A56-DFC8-46B5-9755-1D7183338298}" type="presParOf" srcId="{AE467539-CF8D-4871-BD24-B1E4053B627A}" destId="{47518258-596A-4154-8D44-4E2AE6E6D8C2}" srcOrd="4" destOrd="0" presId="urn:microsoft.com/office/officeart/2018/2/layout/IconVerticalSolidList"/>
    <dgm:cxn modelId="{69D14C30-FC8B-41D0-9FB5-EF42713B741C}" type="presParOf" srcId="{47518258-596A-4154-8D44-4E2AE6E6D8C2}" destId="{31BDDE69-76BA-49F6-959B-6D1CB18FD4A4}" srcOrd="0" destOrd="0" presId="urn:microsoft.com/office/officeart/2018/2/layout/IconVerticalSolidList"/>
    <dgm:cxn modelId="{690796C7-FB5D-4106-BB0F-75D81CB81AF1}" type="presParOf" srcId="{47518258-596A-4154-8D44-4E2AE6E6D8C2}" destId="{97BC4D53-D13D-4844-91DC-9C01843E1FC5}" srcOrd="1" destOrd="0" presId="urn:microsoft.com/office/officeart/2018/2/layout/IconVerticalSolidList"/>
    <dgm:cxn modelId="{574CDF95-9A1D-4745-8EDF-463BF7F00D12}" type="presParOf" srcId="{47518258-596A-4154-8D44-4E2AE6E6D8C2}" destId="{FAC90CE3-4D44-4E8E-A055-39666BE871D1}" srcOrd="2" destOrd="0" presId="urn:microsoft.com/office/officeart/2018/2/layout/IconVerticalSolidList"/>
    <dgm:cxn modelId="{4C793F34-6231-4DA4-9AF5-435C1DFB5783}" type="presParOf" srcId="{47518258-596A-4154-8D44-4E2AE6E6D8C2}" destId="{B15D12F0-21D8-4D98-9636-823AE24974D5}" srcOrd="3" destOrd="0" presId="urn:microsoft.com/office/officeart/2018/2/layout/IconVerticalSolidList"/>
    <dgm:cxn modelId="{09947B6C-2064-4CE3-B328-81DAF37A3A63}" type="presParOf" srcId="{AE467539-CF8D-4871-BD24-B1E4053B627A}" destId="{E19A64FC-20F7-44E7-AEFD-FEFC32ACD202}" srcOrd="5" destOrd="0" presId="urn:microsoft.com/office/officeart/2018/2/layout/IconVerticalSolidList"/>
    <dgm:cxn modelId="{5DF904C1-4EBA-4526-ADE2-7FC2C6C892A4}" type="presParOf" srcId="{AE467539-CF8D-4871-BD24-B1E4053B627A}" destId="{2A30F844-CA79-4BF7-8797-D1D4AC176509}" srcOrd="6" destOrd="0" presId="urn:microsoft.com/office/officeart/2018/2/layout/IconVerticalSolidList"/>
    <dgm:cxn modelId="{5D1700A8-DB3D-4FFF-BC6E-4BB763A17D87}" type="presParOf" srcId="{2A30F844-CA79-4BF7-8797-D1D4AC176509}" destId="{15AE00F9-48CD-44DF-B436-816C0BA50B1A}" srcOrd="0" destOrd="0" presId="urn:microsoft.com/office/officeart/2018/2/layout/IconVerticalSolidList"/>
    <dgm:cxn modelId="{7CA1F393-5CE4-4381-B74A-AC6F2316A8E0}" type="presParOf" srcId="{2A30F844-CA79-4BF7-8797-D1D4AC176509}" destId="{53204005-44A2-4679-BD27-CA53D322DC5A}" srcOrd="1" destOrd="0" presId="urn:microsoft.com/office/officeart/2018/2/layout/IconVerticalSolidList"/>
    <dgm:cxn modelId="{9CACCF09-E4C3-4302-8123-8B2B2094E928}" type="presParOf" srcId="{2A30F844-CA79-4BF7-8797-D1D4AC176509}" destId="{D53295D9-E1A6-4CD0-AB83-0E28C1C14936}" srcOrd="2" destOrd="0" presId="urn:microsoft.com/office/officeart/2018/2/layout/IconVerticalSolidList"/>
    <dgm:cxn modelId="{6FE8194E-9706-4D41-B116-C984F08049FA}" type="presParOf" srcId="{2A30F844-CA79-4BF7-8797-D1D4AC176509}" destId="{D1349EC8-C260-48A6-9D57-9862910840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8A8260-6F02-4248-9772-8CA93013C6AA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C62-BBDC-426E-9B0A-43B409A926F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0">
            <a:buNone/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Responsibilities:</a:t>
          </a:r>
        </a:p>
      </dgm:t>
    </dgm:pt>
    <dgm:pt modelId="{BC777853-57EC-4FE2-BD80-146197D817FE}" type="parTrans" cxnId="{0E2C05DE-3331-498E-B038-8C103F4C345A}">
      <dgm:prSet/>
      <dgm:spPr/>
      <dgm:t>
        <a:bodyPr/>
        <a:lstStyle/>
        <a:p>
          <a:endParaRPr lang="en-US"/>
        </a:p>
      </dgm:t>
    </dgm:pt>
    <dgm:pt modelId="{D8CDE97D-745C-410E-838D-E37FC6C18187}" type="sibTrans" cxnId="{0E2C05DE-3331-498E-B038-8C103F4C345A}">
      <dgm:prSet/>
      <dgm:spPr/>
      <dgm:t>
        <a:bodyPr/>
        <a:lstStyle/>
        <a:p>
          <a:endParaRPr lang="en-US"/>
        </a:p>
      </dgm:t>
    </dgm:pt>
    <dgm:pt modelId="{1D5CE1F3-7453-4C8D-A61D-B6CC799A816C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Revenue growth</a:t>
          </a:r>
        </a:p>
      </dgm:t>
    </dgm:pt>
    <dgm:pt modelId="{B9D3B5B8-082B-4BB1-A55A-3978306516F6}" type="parTrans" cxnId="{D1B1D201-8F35-4869-8FDF-5A14387C16D9}">
      <dgm:prSet/>
      <dgm:spPr/>
      <dgm:t>
        <a:bodyPr/>
        <a:lstStyle/>
        <a:p>
          <a:endParaRPr lang="en-US"/>
        </a:p>
      </dgm:t>
    </dgm:pt>
    <dgm:pt modelId="{14F45FBE-9097-4BDF-821C-419520B0DB92}" type="sibTrans" cxnId="{D1B1D201-8F35-4869-8FDF-5A14387C16D9}">
      <dgm:prSet/>
      <dgm:spPr/>
      <dgm:t>
        <a:bodyPr/>
        <a:lstStyle/>
        <a:p>
          <a:endParaRPr lang="en-US"/>
        </a:p>
      </dgm:t>
    </dgm:pt>
    <dgm:pt modelId="{82B50722-1C67-47BC-B7DB-6F544BF9C59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Sales performance monitoring</a:t>
          </a:r>
        </a:p>
      </dgm:t>
    </dgm:pt>
    <dgm:pt modelId="{B37E2208-2402-47AE-90F7-183C830D76F3}" type="parTrans" cxnId="{E83844C2-533B-4974-AC59-D9DDE30AB1D9}">
      <dgm:prSet/>
      <dgm:spPr/>
      <dgm:t>
        <a:bodyPr/>
        <a:lstStyle/>
        <a:p>
          <a:endParaRPr lang="en-US"/>
        </a:p>
      </dgm:t>
    </dgm:pt>
    <dgm:pt modelId="{C4AB815E-B66E-4D73-92FE-683828A162F7}" type="sibTrans" cxnId="{E83844C2-533B-4974-AC59-D9DDE30AB1D9}">
      <dgm:prSet/>
      <dgm:spPr/>
      <dgm:t>
        <a:bodyPr/>
        <a:lstStyle/>
        <a:p>
          <a:endParaRPr lang="en-US"/>
        </a:p>
      </dgm:t>
    </dgm:pt>
    <dgm:pt modelId="{42DFDED5-0501-4E23-AC5C-950C038DD69C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Customer behavior analysis</a:t>
          </a:r>
        </a:p>
      </dgm:t>
    </dgm:pt>
    <dgm:pt modelId="{BA067836-A5B6-4EA1-AB53-D7E70BF7E374}" type="parTrans" cxnId="{86BE7F85-148C-4F77-AD58-2C535CB2B5FF}">
      <dgm:prSet/>
      <dgm:spPr/>
      <dgm:t>
        <a:bodyPr/>
        <a:lstStyle/>
        <a:p>
          <a:endParaRPr lang="en-US"/>
        </a:p>
      </dgm:t>
    </dgm:pt>
    <dgm:pt modelId="{592309DC-B3A2-445D-B0D8-A5040ADFC621}" type="sibTrans" cxnId="{86BE7F85-148C-4F77-AD58-2C535CB2B5FF}">
      <dgm:prSet/>
      <dgm:spPr/>
      <dgm:t>
        <a:bodyPr/>
        <a:lstStyle/>
        <a:p>
          <a:endParaRPr lang="en-US"/>
        </a:p>
      </dgm:t>
    </dgm:pt>
    <dgm:pt modelId="{8B398AD2-62C8-42EB-ADD5-4E2081CBFBA1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r>
            <a:rPr lang="en-US" sz="1450" b="1" dirty="0">
              <a:latin typeface="Times New Roman" panose="02020603050405020304" pitchFamily="18" charset="0"/>
              <a:cs typeface="Times New Roman" panose="02020603050405020304" pitchFamily="18" charset="0"/>
            </a:rPr>
            <a:t> Strategic planning</a:t>
          </a:r>
        </a:p>
      </dgm:t>
    </dgm:pt>
    <dgm:pt modelId="{28371074-9735-4FDC-94AE-AA2FA0744327}" type="parTrans" cxnId="{0FEB988D-8825-491D-9F45-A834B056C617}">
      <dgm:prSet/>
      <dgm:spPr/>
      <dgm:t>
        <a:bodyPr/>
        <a:lstStyle/>
        <a:p>
          <a:endParaRPr lang="en-US"/>
        </a:p>
      </dgm:t>
    </dgm:pt>
    <dgm:pt modelId="{B1CC0247-BAB7-4F10-A41F-B1EF0555A03C}" type="sibTrans" cxnId="{0FEB988D-8825-491D-9F45-A834B056C617}">
      <dgm:prSet/>
      <dgm:spPr/>
      <dgm:t>
        <a:bodyPr/>
        <a:lstStyle/>
        <a:p>
          <a:endParaRPr lang="en-US"/>
        </a:p>
      </dgm:t>
    </dgm:pt>
    <dgm:pt modelId="{11BF29B0-4B42-4F39-8C5B-1136DBF2A211}">
      <dgm:prSet custT="1"/>
      <dgm:spPr/>
      <dgm:t>
        <a:bodyPr/>
        <a:lstStyle/>
        <a:p>
          <a:pPr marL="0" algn="l">
            <a:buNone/>
          </a:pPr>
          <a:r>
            <a:rPr lang="en-US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Objectives:</a:t>
          </a:r>
          <a:endParaRPr lang="en-US" sz="2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67AEAC-3D4F-456F-A4FA-5A84C86C60CA}" type="parTrans" cxnId="{7E6C374C-67BB-4913-BC37-FE33A84FF427}">
      <dgm:prSet/>
      <dgm:spPr/>
      <dgm:t>
        <a:bodyPr/>
        <a:lstStyle/>
        <a:p>
          <a:endParaRPr lang="en-US"/>
        </a:p>
      </dgm:t>
    </dgm:pt>
    <dgm:pt modelId="{81849AFF-1F52-475E-A655-32D376845EBC}" type="sibTrans" cxnId="{7E6C374C-67BB-4913-BC37-FE33A84FF427}">
      <dgm:prSet/>
      <dgm:spPr/>
      <dgm:t>
        <a:bodyPr/>
        <a:lstStyle/>
        <a:p>
          <a:endParaRPr lang="en-US"/>
        </a:p>
      </dgm:t>
    </dgm:pt>
    <dgm:pt modelId="{539571D8-9D86-415A-913F-37508CCC7471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Increase total revenue</a:t>
          </a:r>
        </a:p>
      </dgm:t>
    </dgm:pt>
    <dgm:pt modelId="{B6F31FE1-FFE7-4D17-8BB5-86B214B8D112}" type="parTrans" cxnId="{06FBC3BE-B426-46F9-8746-79E310221879}">
      <dgm:prSet/>
      <dgm:spPr/>
      <dgm:t>
        <a:bodyPr/>
        <a:lstStyle/>
        <a:p>
          <a:endParaRPr lang="en-US"/>
        </a:p>
      </dgm:t>
    </dgm:pt>
    <dgm:pt modelId="{992A1EA0-70A1-4CBF-A592-52DC3A4598CE}" type="sibTrans" cxnId="{06FBC3BE-B426-46F9-8746-79E310221879}">
      <dgm:prSet/>
      <dgm:spPr/>
      <dgm:t>
        <a:bodyPr/>
        <a:lstStyle/>
        <a:p>
          <a:endParaRPr lang="en-US"/>
        </a:p>
      </dgm:t>
    </dgm:pt>
    <dgm:pt modelId="{59CC8F1A-1C70-41A1-86E6-67EE8C825A20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high-value customers</a:t>
          </a:r>
        </a:p>
      </dgm:t>
    </dgm:pt>
    <dgm:pt modelId="{AC1720F1-5DFE-472B-97CD-EFAFF31BE3BF}" type="parTrans" cxnId="{8A709DCC-1AF4-4183-BFC4-1D5C4B0A3A44}">
      <dgm:prSet/>
      <dgm:spPr/>
      <dgm:t>
        <a:bodyPr/>
        <a:lstStyle/>
        <a:p>
          <a:endParaRPr lang="en-US"/>
        </a:p>
      </dgm:t>
    </dgm:pt>
    <dgm:pt modelId="{F9F82C7D-A67C-401D-B6E5-89AF939047DA}" type="sibTrans" cxnId="{8A709DCC-1AF4-4183-BFC4-1D5C4B0A3A44}">
      <dgm:prSet/>
      <dgm:spPr/>
      <dgm:t>
        <a:bodyPr/>
        <a:lstStyle/>
        <a:p>
          <a:endParaRPr lang="en-US"/>
        </a:p>
      </dgm:t>
    </dgm:pt>
    <dgm:pt modelId="{2E9A417F-B04F-4037-BB1F-8382B9A46A4B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customer purchasing behavior</a:t>
          </a:r>
        </a:p>
      </dgm:t>
    </dgm:pt>
    <dgm:pt modelId="{B49642CB-3298-4611-A8E6-8889EC7AEC31}" type="parTrans" cxnId="{5E75102F-EB59-4801-B3A6-FE8BC7D49901}">
      <dgm:prSet/>
      <dgm:spPr/>
      <dgm:t>
        <a:bodyPr/>
        <a:lstStyle/>
        <a:p>
          <a:endParaRPr lang="en-US"/>
        </a:p>
      </dgm:t>
    </dgm:pt>
    <dgm:pt modelId="{E1A76ECA-D498-41FF-87A3-DB7C31DAEA25}" type="sibTrans" cxnId="{5E75102F-EB59-4801-B3A6-FE8BC7D49901}">
      <dgm:prSet/>
      <dgm:spPr/>
      <dgm:t>
        <a:bodyPr/>
        <a:lstStyle/>
        <a:p>
          <a:endParaRPr lang="en-US"/>
        </a:p>
      </dgm:t>
    </dgm:pt>
    <dgm:pt modelId="{F1AE8CDE-19F9-43D7-A833-BE776DDE2679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Optimize payment and sales strategies</a:t>
          </a:r>
        </a:p>
      </dgm:t>
    </dgm:pt>
    <dgm:pt modelId="{F6CD311B-D27B-49A1-A3DC-5255F2663CB9}" type="parTrans" cxnId="{88D35CF2-4849-40E2-AEFF-5093E918F263}">
      <dgm:prSet/>
      <dgm:spPr/>
      <dgm:t>
        <a:bodyPr/>
        <a:lstStyle/>
        <a:p>
          <a:endParaRPr lang="en-US"/>
        </a:p>
      </dgm:t>
    </dgm:pt>
    <dgm:pt modelId="{A9645B5B-780C-4D8E-92D8-D1247CF2F478}" type="sibTrans" cxnId="{88D35CF2-4849-40E2-AEFF-5093E918F263}">
      <dgm:prSet/>
      <dgm:spPr/>
      <dgm:t>
        <a:bodyPr/>
        <a:lstStyle/>
        <a:p>
          <a:endParaRPr lang="en-US"/>
        </a:p>
      </dgm:t>
    </dgm:pt>
    <dgm:pt modelId="{ADA27F36-A508-4A5E-A101-82BE6C62E501}">
      <dgm:prSet custT="1"/>
      <dgm:spPr/>
      <dgm:t>
        <a:bodyPr/>
        <a:lstStyle/>
        <a:p>
          <a:pPr marL="457200" indent="-173038" algn="l">
            <a:buFont typeface="Wingdings" panose="05000000000000000000" pitchFamily="2" charset="2"/>
            <a:buChar char="Ø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Support data-driven planning</a:t>
          </a:r>
        </a:p>
      </dgm:t>
    </dgm:pt>
    <dgm:pt modelId="{258D039C-4D6F-4456-9CA7-4FF4AEC9FA6A}" type="parTrans" cxnId="{B8EA8B50-D193-4AA6-A1C4-BFF3E966CDD4}">
      <dgm:prSet/>
      <dgm:spPr/>
      <dgm:t>
        <a:bodyPr/>
        <a:lstStyle/>
        <a:p>
          <a:endParaRPr lang="en-US"/>
        </a:p>
      </dgm:t>
    </dgm:pt>
    <dgm:pt modelId="{ACB122A8-9093-41E2-A96B-29D0C7E20CF6}" type="sibTrans" cxnId="{B8EA8B50-D193-4AA6-A1C4-BFF3E966CDD4}">
      <dgm:prSet/>
      <dgm:spPr/>
      <dgm:t>
        <a:bodyPr/>
        <a:lstStyle/>
        <a:p>
          <a:endParaRPr lang="en-US"/>
        </a:p>
      </dgm:t>
    </dgm:pt>
    <dgm:pt modelId="{6998A045-7054-4148-A9EE-72189249FDC8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63434C-817A-4598-9DB1-8773DF1592BB}" type="parTrans" cxnId="{BB3661FD-864A-4215-B727-24ED2F3DF60A}">
      <dgm:prSet/>
      <dgm:spPr/>
      <dgm:t>
        <a:bodyPr/>
        <a:lstStyle/>
        <a:p>
          <a:endParaRPr lang="en-GB"/>
        </a:p>
      </dgm:t>
    </dgm:pt>
    <dgm:pt modelId="{EF1C8B7B-1545-4794-8753-665005A851AB}" type="sibTrans" cxnId="{BB3661FD-864A-4215-B727-24ED2F3DF60A}">
      <dgm:prSet/>
      <dgm:spPr/>
      <dgm:t>
        <a:bodyPr/>
        <a:lstStyle/>
        <a:p>
          <a:endParaRPr lang="en-GB"/>
        </a:p>
      </dgm:t>
    </dgm:pt>
    <dgm:pt modelId="{153F2BAE-D45D-4047-8E2B-6516BB3D0073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D4D607-4A51-4814-A758-3169EAA94067}" type="parTrans" cxnId="{83453A5D-CA21-4ABD-B7B7-FC4F75C3B4C2}">
      <dgm:prSet/>
      <dgm:spPr/>
      <dgm:t>
        <a:bodyPr/>
        <a:lstStyle/>
        <a:p>
          <a:endParaRPr lang="en-GB"/>
        </a:p>
      </dgm:t>
    </dgm:pt>
    <dgm:pt modelId="{EF1858B4-9AB9-4A37-AFD2-22F35521378C}" type="sibTrans" cxnId="{83453A5D-CA21-4ABD-B7B7-FC4F75C3B4C2}">
      <dgm:prSet/>
      <dgm:spPr/>
      <dgm:t>
        <a:bodyPr/>
        <a:lstStyle/>
        <a:p>
          <a:endParaRPr lang="en-GB"/>
        </a:p>
      </dgm:t>
    </dgm:pt>
    <dgm:pt modelId="{C076BCD5-E4B7-482B-B727-832B71D6C723}">
      <dgm:prSet custT="1"/>
      <dgm:spPr/>
      <dgm:t>
        <a:bodyPr spcFirstLastPara="0" vert="horz" wrap="square" lIns="76200" tIns="76200" rIns="76200" bIns="76200" numCol="1" spcCol="1270" anchor="t" anchorCtr="0"/>
        <a:lstStyle/>
        <a:p>
          <a:pPr marL="228600" indent="0">
            <a:buFont typeface="Wingdings" panose="05000000000000000000" pitchFamily="2" charset="2"/>
            <a:buChar char="Ø"/>
          </a:pPr>
          <a:endParaRPr lang="en-US" sz="145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D5B38F-39D6-4531-A131-56417F223B17}" type="parTrans" cxnId="{6559FC1E-3C89-4B08-9727-AC18932A56E9}">
      <dgm:prSet/>
      <dgm:spPr/>
      <dgm:t>
        <a:bodyPr/>
        <a:lstStyle/>
        <a:p>
          <a:endParaRPr lang="en-GB"/>
        </a:p>
      </dgm:t>
    </dgm:pt>
    <dgm:pt modelId="{1A6D6005-381B-4435-820B-A893EFE302A3}" type="sibTrans" cxnId="{6559FC1E-3C89-4B08-9727-AC18932A56E9}">
      <dgm:prSet/>
      <dgm:spPr/>
      <dgm:t>
        <a:bodyPr/>
        <a:lstStyle/>
        <a:p>
          <a:endParaRPr lang="en-GB"/>
        </a:p>
      </dgm:t>
    </dgm:pt>
    <dgm:pt modelId="{AFF83429-2A25-4AF8-A550-7901F46722BF}" type="pres">
      <dgm:prSet presAssocID="{628A8260-6F02-4248-9772-8CA93013C6AA}" presName="diagram" presStyleCnt="0">
        <dgm:presLayoutVars>
          <dgm:dir/>
          <dgm:resizeHandles val="exact"/>
        </dgm:presLayoutVars>
      </dgm:prSet>
      <dgm:spPr/>
    </dgm:pt>
    <dgm:pt modelId="{586D11C4-C2A4-4259-A509-0067C3D9DB7E}" type="pres">
      <dgm:prSet presAssocID="{0175AC62-BBDC-426E-9B0A-43B409A926F1}" presName="node" presStyleLbl="node1" presStyleIdx="0" presStyleCnt="2" custScaleX="94472" custScaleY="92394" custLinFactNeighborX="-46530" custLinFactNeighborY="5038">
        <dgm:presLayoutVars>
          <dgm:bulletEnabled val="1"/>
        </dgm:presLayoutVars>
      </dgm:prSet>
      <dgm:spPr>
        <a:xfrm>
          <a:off x="3827499" y="260622"/>
          <a:ext cx="3505436" cy="2103261"/>
        </a:xfrm>
        <a:prstGeom prst="plaque">
          <a:avLst/>
        </a:prstGeom>
      </dgm:spPr>
    </dgm:pt>
    <dgm:pt modelId="{AC03ADD6-7D09-4250-9B5A-68F85F2C136C}" type="pres">
      <dgm:prSet presAssocID="{D8CDE97D-745C-410E-838D-E37FC6C18187}" presName="sibTrans" presStyleCnt="0"/>
      <dgm:spPr/>
    </dgm:pt>
    <dgm:pt modelId="{FF11E5FC-56F2-47CF-B94D-C2AF9783E141}" type="pres">
      <dgm:prSet presAssocID="{11BF29B0-4B42-4F39-8C5B-1136DBF2A211}" presName="node" presStyleLbl="node1" presStyleIdx="1" presStyleCnt="2" custScaleX="94460" custScaleY="92359" custLinFactNeighborX="39058" custLinFactNeighborY="-26397">
        <dgm:presLayoutVars>
          <dgm:bulletEnabled val="1"/>
        </dgm:presLayoutVars>
      </dgm:prSet>
      <dgm:spPr>
        <a:prstGeom prst="plaque">
          <a:avLst/>
        </a:prstGeom>
      </dgm:spPr>
    </dgm:pt>
  </dgm:ptLst>
  <dgm:cxnLst>
    <dgm:cxn modelId="{D1B1D201-8F35-4869-8FDF-5A14387C16D9}" srcId="{0175AC62-BBDC-426E-9B0A-43B409A926F1}" destId="{1D5CE1F3-7453-4C8D-A61D-B6CC799A816C}" srcOrd="0" destOrd="0" parTransId="{B9D3B5B8-082B-4BB1-A55A-3978306516F6}" sibTransId="{14F45FBE-9097-4BDF-821C-419520B0DB92}"/>
    <dgm:cxn modelId="{57556714-005D-4ED2-BC75-C1E948892FCE}" type="presOf" srcId="{59CC8F1A-1C70-41A1-86E6-67EE8C825A20}" destId="{FF11E5FC-56F2-47CF-B94D-C2AF9783E141}" srcOrd="0" destOrd="2" presId="urn:microsoft.com/office/officeart/2005/8/layout/default"/>
    <dgm:cxn modelId="{6559FC1E-3C89-4B08-9727-AC18932A56E9}" srcId="{0175AC62-BBDC-426E-9B0A-43B409A926F1}" destId="{C076BCD5-E4B7-482B-B727-832B71D6C723}" srcOrd="5" destOrd="0" parTransId="{4AD5B38F-39D6-4531-A131-56417F223B17}" sibTransId="{1A6D6005-381B-4435-820B-A893EFE302A3}"/>
    <dgm:cxn modelId="{5E75102F-EB59-4801-B3A6-FE8BC7D49901}" srcId="{11BF29B0-4B42-4F39-8C5B-1136DBF2A211}" destId="{2E9A417F-B04F-4037-BB1F-8382B9A46A4B}" srcOrd="2" destOrd="0" parTransId="{B49642CB-3298-4611-A8E6-8889EC7AEC31}" sibTransId="{E1A76ECA-D498-41FF-87A3-DB7C31DAEA25}"/>
    <dgm:cxn modelId="{C65C4032-315A-48AB-85D3-5FEC7A5E29A4}" type="presOf" srcId="{0175AC62-BBDC-426E-9B0A-43B409A926F1}" destId="{586D11C4-C2A4-4259-A509-0067C3D9DB7E}" srcOrd="0" destOrd="0" presId="urn:microsoft.com/office/officeart/2005/8/layout/default"/>
    <dgm:cxn modelId="{B44AF33A-5B1A-42EF-A859-7E22D22D93DE}" type="presOf" srcId="{539571D8-9D86-415A-913F-37508CCC7471}" destId="{FF11E5FC-56F2-47CF-B94D-C2AF9783E141}" srcOrd="0" destOrd="1" presId="urn:microsoft.com/office/officeart/2005/8/layout/default"/>
    <dgm:cxn modelId="{83453A5D-CA21-4ABD-B7B7-FC4F75C3B4C2}" srcId="{0175AC62-BBDC-426E-9B0A-43B409A926F1}" destId="{153F2BAE-D45D-4047-8E2B-6516BB3D0073}" srcOrd="3" destOrd="0" parTransId="{E4D4D607-4A51-4814-A758-3169EAA94067}" sibTransId="{EF1858B4-9AB9-4A37-AFD2-22F35521378C}"/>
    <dgm:cxn modelId="{5B668E45-76D8-4F03-A1FE-4AA7CE616A0A}" type="presOf" srcId="{82B50722-1C67-47BC-B7DB-6F544BF9C591}" destId="{586D11C4-C2A4-4259-A509-0067C3D9DB7E}" srcOrd="0" destOrd="3" presId="urn:microsoft.com/office/officeart/2005/8/layout/default"/>
    <dgm:cxn modelId="{AA7B8069-2A20-4073-AA4B-8EF82F1B77DF}" type="presOf" srcId="{1D5CE1F3-7453-4C8D-A61D-B6CC799A816C}" destId="{586D11C4-C2A4-4259-A509-0067C3D9DB7E}" srcOrd="0" destOrd="1" presId="urn:microsoft.com/office/officeart/2005/8/layout/default"/>
    <dgm:cxn modelId="{7E6C374C-67BB-4913-BC37-FE33A84FF427}" srcId="{628A8260-6F02-4248-9772-8CA93013C6AA}" destId="{11BF29B0-4B42-4F39-8C5B-1136DBF2A211}" srcOrd="1" destOrd="0" parTransId="{0967AEAC-3D4F-456F-A4FA-5A84C86C60CA}" sibTransId="{81849AFF-1F52-475E-A655-32D376845EBC}"/>
    <dgm:cxn modelId="{0916B14D-7AAF-46F2-AD49-BCE5E5137501}" type="presOf" srcId="{2E9A417F-B04F-4037-BB1F-8382B9A46A4B}" destId="{FF11E5FC-56F2-47CF-B94D-C2AF9783E141}" srcOrd="0" destOrd="3" presId="urn:microsoft.com/office/officeart/2005/8/layout/default"/>
    <dgm:cxn modelId="{B8EA8B50-D193-4AA6-A1C4-BFF3E966CDD4}" srcId="{11BF29B0-4B42-4F39-8C5B-1136DBF2A211}" destId="{ADA27F36-A508-4A5E-A101-82BE6C62E501}" srcOrd="4" destOrd="0" parTransId="{258D039C-4D6F-4456-9CA7-4FF4AEC9FA6A}" sibTransId="{ACB122A8-9093-41E2-A96B-29D0C7E20CF6}"/>
    <dgm:cxn modelId="{FE3FEA53-D00E-4AB7-9AE4-915131C73505}" type="presOf" srcId="{F1AE8CDE-19F9-43D7-A833-BE776DDE2679}" destId="{FF11E5FC-56F2-47CF-B94D-C2AF9783E141}" srcOrd="0" destOrd="4" presId="urn:microsoft.com/office/officeart/2005/8/layout/default"/>
    <dgm:cxn modelId="{50CACB79-CB07-40D1-82F8-68BBA6197D13}" type="presOf" srcId="{ADA27F36-A508-4A5E-A101-82BE6C62E501}" destId="{FF11E5FC-56F2-47CF-B94D-C2AF9783E141}" srcOrd="0" destOrd="5" presId="urn:microsoft.com/office/officeart/2005/8/layout/default"/>
    <dgm:cxn modelId="{D9CB3C7D-75E4-4AE9-B646-28AAA4202ADE}" type="presOf" srcId="{153F2BAE-D45D-4047-8E2B-6516BB3D0073}" destId="{586D11C4-C2A4-4259-A509-0067C3D9DB7E}" srcOrd="0" destOrd="4" presId="urn:microsoft.com/office/officeart/2005/8/layout/default"/>
    <dgm:cxn modelId="{6AF00483-DA6B-4F88-BBBF-AC2A6D194479}" type="presOf" srcId="{11BF29B0-4B42-4F39-8C5B-1136DBF2A211}" destId="{FF11E5FC-56F2-47CF-B94D-C2AF9783E141}" srcOrd="0" destOrd="0" presId="urn:microsoft.com/office/officeart/2005/8/layout/default"/>
    <dgm:cxn modelId="{86BE7F85-148C-4F77-AD58-2C535CB2B5FF}" srcId="{0175AC62-BBDC-426E-9B0A-43B409A926F1}" destId="{42DFDED5-0501-4E23-AC5C-950C038DD69C}" srcOrd="4" destOrd="0" parTransId="{BA067836-A5B6-4EA1-AB53-D7E70BF7E374}" sibTransId="{592309DC-B3A2-445D-B0D8-A5040ADFC621}"/>
    <dgm:cxn modelId="{0FEB988D-8825-491D-9F45-A834B056C617}" srcId="{0175AC62-BBDC-426E-9B0A-43B409A926F1}" destId="{8B398AD2-62C8-42EB-ADD5-4E2081CBFBA1}" srcOrd="6" destOrd="0" parTransId="{28371074-9735-4FDC-94AE-AA2FA0744327}" sibTransId="{B1CC0247-BAB7-4F10-A41F-B1EF0555A03C}"/>
    <dgm:cxn modelId="{544B878F-5198-46C2-8B2C-E576C1EB5036}" type="presOf" srcId="{8B398AD2-62C8-42EB-ADD5-4E2081CBFBA1}" destId="{586D11C4-C2A4-4259-A509-0067C3D9DB7E}" srcOrd="0" destOrd="7" presId="urn:microsoft.com/office/officeart/2005/8/layout/default"/>
    <dgm:cxn modelId="{4EE941BA-87BA-4684-8EB5-1A9DCDEBCD54}" type="presOf" srcId="{6998A045-7054-4148-A9EE-72189249FDC8}" destId="{586D11C4-C2A4-4259-A509-0067C3D9DB7E}" srcOrd="0" destOrd="2" presId="urn:microsoft.com/office/officeart/2005/8/layout/default"/>
    <dgm:cxn modelId="{5623C0BB-7B74-40E2-BDB9-0F8756CD0BAD}" type="presOf" srcId="{42DFDED5-0501-4E23-AC5C-950C038DD69C}" destId="{586D11C4-C2A4-4259-A509-0067C3D9DB7E}" srcOrd="0" destOrd="5" presId="urn:microsoft.com/office/officeart/2005/8/layout/default"/>
    <dgm:cxn modelId="{06FBC3BE-B426-46F9-8746-79E310221879}" srcId="{11BF29B0-4B42-4F39-8C5B-1136DBF2A211}" destId="{539571D8-9D86-415A-913F-37508CCC7471}" srcOrd="0" destOrd="0" parTransId="{B6F31FE1-FFE7-4D17-8BB5-86B214B8D112}" sibTransId="{992A1EA0-70A1-4CBF-A592-52DC3A4598CE}"/>
    <dgm:cxn modelId="{E83844C2-533B-4974-AC59-D9DDE30AB1D9}" srcId="{0175AC62-BBDC-426E-9B0A-43B409A926F1}" destId="{82B50722-1C67-47BC-B7DB-6F544BF9C591}" srcOrd="2" destOrd="0" parTransId="{B37E2208-2402-47AE-90F7-183C830D76F3}" sibTransId="{C4AB815E-B66E-4D73-92FE-683828A162F7}"/>
    <dgm:cxn modelId="{8A709DCC-1AF4-4183-BFC4-1D5C4B0A3A44}" srcId="{11BF29B0-4B42-4F39-8C5B-1136DBF2A211}" destId="{59CC8F1A-1C70-41A1-86E6-67EE8C825A20}" srcOrd="1" destOrd="0" parTransId="{AC1720F1-5DFE-472B-97CD-EFAFF31BE3BF}" sibTransId="{F9F82C7D-A67C-401D-B6E5-89AF939047DA}"/>
    <dgm:cxn modelId="{0E2C05DE-3331-498E-B038-8C103F4C345A}" srcId="{628A8260-6F02-4248-9772-8CA93013C6AA}" destId="{0175AC62-BBDC-426E-9B0A-43B409A926F1}" srcOrd="0" destOrd="0" parTransId="{BC777853-57EC-4FE2-BD80-146197D817FE}" sibTransId="{D8CDE97D-745C-410E-838D-E37FC6C18187}"/>
    <dgm:cxn modelId="{B11AC7E6-76CF-4895-8982-5C6CD45BD9EE}" type="presOf" srcId="{628A8260-6F02-4248-9772-8CA93013C6AA}" destId="{AFF83429-2A25-4AF8-A550-7901F46722BF}" srcOrd="0" destOrd="0" presId="urn:microsoft.com/office/officeart/2005/8/layout/default"/>
    <dgm:cxn modelId="{88D35CF2-4849-40E2-AEFF-5093E918F263}" srcId="{11BF29B0-4B42-4F39-8C5B-1136DBF2A211}" destId="{F1AE8CDE-19F9-43D7-A833-BE776DDE2679}" srcOrd="3" destOrd="0" parTransId="{F6CD311B-D27B-49A1-A3DC-5255F2663CB9}" sibTransId="{A9645B5B-780C-4D8E-92D8-D1247CF2F478}"/>
    <dgm:cxn modelId="{BB3661FD-864A-4215-B727-24ED2F3DF60A}" srcId="{0175AC62-BBDC-426E-9B0A-43B409A926F1}" destId="{6998A045-7054-4148-A9EE-72189249FDC8}" srcOrd="1" destOrd="0" parTransId="{E163434C-817A-4598-9DB1-8773DF1592BB}" sibTransId="{EF1C8B7B-1545-4794-8753-665005A851AB}"/>
    <dgm:cxn modelId="{83CE3CFE-98A3-479D-8F9C-287F1A98870F}" type="presOf" srcId="{C076BCD5-E4B7-482B-B727-832B71D6C723}" destId="{586D11C4-C2A4-4259-A509-0067C3D9DB7E}" srcOrd="0" destOrd="6" presId="urn:microsoft.com/office/officeart/2005/8/layout/default"/>
    <dgm:cxn modelId="{5927123B-39B2-40E0-AAC3-F2F4B64715C9}" type="presParOf" srcId="{AFF83429-2A25-4AF8-A550-7901F46722BF}" destId="{586D11C4-C2A4-4259-A509-0067C3D9DB7E}" srcOrd="0" destOrd="0" presId="urn:microsoft.com/office/officeart/2005/8/layout/default"/>
    <dgm:cxn modelId="{00392111-4179-4C5A-9543-2CF379B5F516}" type="presParOf" srcId="{AFF83429-2A25-4AF8-A550-7901F46722BF}" destId="{AC03ADD6-7D09-4250-9B5A-68F85F2C136C}" srcOrd="1" destOrd="0" presId="urn:microsoft.com/office/officeart/2005/8/layout/default"/>
    <dgm:cxn modelId="{D0763149-1A27-4C99-BBB8-01ADF4F91509}" type="presParOf" srcId="{AFF83429-2A25-4AF8-A550-7901F46722BF}" destId="{FF11E5FC-56F2-47CF-B94D-C2AF9783E141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741DDA-A3BD-4E67-BA6D-ADE14A16829F}" type="doc">
      <dgm:prSet loTypeId="urn:microsoft.com/office/officeart/2018/2/layout/IconLabelList" loCatId="icon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926303-3261-49A1-B864-BFEF637456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Data understanding &amp; cleaning</a:t>
          </a:r>
        </a:p>
      </dgm:t>
    </dgm:pt>
    <dgm:pt modelId="{6A67F7C1-D41E-4B14-A8CC-63EF77D696E3}" type="parTrans" cxnId="{C9159AEF-5322-4801-A32E-E5BC3CA360B1}">
      <dgm:prSet/>
      <dgm:spPr/>
      <dgm:t>
        <a:bodyPr/>
        <a:lstStyle/>
        <a:p>
          <a:endParaRPr lang="en-US"/>
        </a:p>
      </dgm:t>
    </dgm:pt>
    <dgm:pt modelId="{1095C190-3BC7-4AAA-A99E-30419C92D365}" type="sibTrans" cxnId="{C9159AEF-5322-4801-A32E-E5BC3CA360B1}">
      <dgm:prSet/>
      <dgm:spPr/>
      <dgm:t>
        <a:bodyPr/>
        <a:lstStyle/>
        <a:p>
          <a:endParaRPr lang="en-US"/>
        </a:p>
      </dgm:t>
    </dgm:pt>
    <dgm:pt modelId="{E74A295D-61FB-44EA-91A7-93A7BCBE82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gm:t>
    </dgm:pt>
    <dgm:pt modelId="{986E636B-2390-4E91-A75F-15CC94740D23}" type="parTrans" cxnId="{68D7F4F2-FD66-4BBC-84D1-13896B57F2E6}">
      <dgm:prSet/>
      <dgm:spPr/>
      <dgm:t>
        <a:bodyPr/>
        <a:lstStyle/>
        <a:p>
          <a:endParaRPr lang="en-US"/>
        </a:p>
      </dgm:t>
    </dgm:pt>
    <dgm:pt modelId="{1EDE9A36-4A72-4034-B7D5-85078DB9349B}" type="sibTrans" cxnId="{68D7F4F2-FD66-4BBC-84D1-13896B57F2E6}">
      <dgm:prSet/>
      <dgm:spPr/>
      <dgm:t>
        <a:bodyPr/>
        <a:lstStyle/>
        <a:p>
          <a:endParaRPr lang="en-US"/>
        </a:p>
      </dgm:t>
    </dgm:pt>
    <dgm:pt modelId="{C32B7DEA-F274-4F88-9B39-9F27ED51B2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</a:p>
      </dgm:t>
    </dgm:pt>
    <dgm:pt modelId="{4CCBDADD-822D-4DBC-A5ED-9F6762F95951}" type="parTrans" cxnId="{5E44FC96-E14C-4BA0-9B76-E24D32520A5E}">
      <dgm:prSet/>
      <dgm:spPr/>
      <dgm:t>
        <a:bodyPr/>
        <a:lstStyle/>
        <a:p>
          <a:endParaRPr lang="en-US"/>
        </a:p>
      </dgm:t>
    </dgm:pt>
    <dgm:pt modelId="{26CCC3C9-BD61-48C2-931F-CEA890EEFC79}" type="sibTrans" cxnId="{5E44FC96-E14C-4BA0-9B76-E24D32520A5E}">
      <dgm:prSet/>
      <dgm:spPr/>
      <dgm:t>
        <a:bodyPr/>
        <a:lstStyle/>
        <a:p>
          <a:endParaRPr lang="en-US"/>
        </a:p>
      </dgm:t>
    </dgm:pt>
    <dgm:pt modelId="{E91ED9CB-0DDC-4B32-8C95-26151C176B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Hypothesis-driven analysis</a:t>
          </a:r>
        </a:p>
      </dgm:t>
    </dgm:pt>
    <dgm:pt modelId="{53070987-C824-47AF-AA99-A22406C7EF03}" type="parTrans" cxnId="{1AAB5ADF-EE8E-4750-A65B-308C232B783A}">
      <dgm:prSet/>
      <dgm:spPr/>
      <dgm:t>
        <a:bodyPr/>
        <a:lstStyle/>
        <a:p>
          <a:endParaRPr lang="en-US"/>
        </a:p>
      </dgm:t>
    </dgm:pt>
    <dgm:pt modelId="{C013B105-C108-4155-81D4-6265BAFBA327}" type="sibTrans" cxnId="{1AAB5ADF-EE8E-4750-A65B-308C232B783A}">
      <dgm:prSet/>
      <dgm:spPr/>
      <dgm:t>
        <a:bodyPr/>
        <a:lstStyle/>
        <a:p>
          <a:endParaRPr lang="en-US"/>
        </a:p>
      </dgm:t>
    </dgm:pt>
    <dgm:pt modelId="{0EFEE299-D298-472C-8165-9AF9330180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Visualization with power BI</a:t>
          </a:r>
        </a:p>
      </dgm:t>
    </dgm:pt>
    <dgm:pt modelId="{FA9E9B5C-0DB7-4E7E-8BE6-BB16DD69E20E}" type="parTrans" cxnId="{650E80F6-0D04-4D7B-8EF4-83BE740ECF52}">
      <dgm:prSet/>
      <dgm:spPr/>
      <dgm:t>
        <a:bodyPr/>
        <a:lstStyle/>
        <a:p>
          <a:endParaRPr lang="en-US"/>
        </a:p>
      </dgm:t>
    </dgm:pt>
    <dgm:pt modelId="{43406270-4831-433B-9D05-DDDDD437F70A}" type="sibTrans" cxnId="{650E80F6-0D04-4D7B-8EF4-83BE740ECF52}">
      <dgm:prSet/>
      <dgm:spPr/>
      <dgm:t>
        <a:bodyPr/>
        <a:lstStyle/>
        <a:p>
          <a:endParaRPr lang="en-US"/>
        </a:p>
      </dgm:t>
    </dgm:pt>
    <dgm:pt modelId="{BDA6D2CF-0322-49F5-A235-877B2C4215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Business recommendations</a:t>
          </a:r>
        </a:p>
      </dgm:t>
    </dgm:pt>
    <dgm:pt modelId="{089D56D3-0568-4FAE-B07E-B718FF392EA7}" type="parTrans" cxnId="{C99EB788-0CA9-49BE-9AF2-6D7C683CD631}">
      <dgm:prSet/>
      <dgm:spPr/>
      <dgm:t>
        <a:bodyPr/>
        <a:lstStyle/>
        <a:p>
          <a:endParaRPr lang="en-US"/>
        </a:p>
      </dgm:t>
    </dgm:pt>
    <dgm:pt modelId="{43E28A0A-AFCA-4C69-9571-07445A88224C}" type="sibTrans" cxnId="{C99EB788-0CA9-49BE-9AF2-6D7C683CD631}">
      <dgm:prSet/>
      <dgm:spPr/>
      <dgm:t>
        <a:bodyPr/>
        <a:lstStyle/>
        <a:p>
          <a:endParaRPr lang="en-US"/>
        </a:p>
      </dgm:t>
    </dgm:pt>
    <dgm:pt modelId="{63A6697C-3632-495F-9223-8194632D5714}" type="pres">
      <dgm:prSet presAssocID="{F3741DDA-A3BD-4E67-BA6D-ADE14A16829F}" presName="root" presStyleCnt="0">
        <dgm:presLayoutVars>
          <dgm:dir/>
          <dgm:resizeHandles val="exact"/>
        </dgm:presLayoutVars>
      </dgm:prSet>
      <dgm:spPr/>
    </dgm:pt>
    <dgm:pt modelId="{726CE663-871A-435F-AD99-CB683E9F58ED}" type="pres">
      <dgm:prSet presAssocID="{08926303-3261-49A1-B864-BFEF63745611}" presName="compNode" presStyleCnt="0"/>
      <dgm:spPr/>
    </dgm:pt>
    <dgm:pt modelId="{FB7CF9B4-F4A7-4033-95F1-B834D8241316}" type="pres">
      <dgm:prSet presAssocID="{08926303-3261-49A1-B864-BFEF6374561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EF4D28E0-08E8-489C-8CF7-5B832C3DE050}" type="pres">
      <dgm:prSet presAssocID="{08926303-3261-49A1-B864-BFEF63745611}" presName="spaceRect" presStyleCnt="0"/>
      <dgm:spPr/>
    </dgm:pt>
    <dgm:pt modelId="{701779A6-25B8-4D53-97B2-7A4BDCA14BD9}" type="pres">
      <dgm:prSet presAssocID="{08926303-3261-49A1-B864-BFEF63745611}" presName="textRect" presStyleLbl="revTx" presStyleIdx="0" presStyleCnt="6">
        <dgm:presLayoutVars>
          <dgm:chMax val="1"/>
          <dgm:chPref val="1"/>
        </dgm:presLayoutVars>
      </dgm:prSet>
      <dgm:spPr/>
    </dgm:pt>
    <dgm:pt modelId="{A8D1988A-2F97-4955-8C86-610C08AC226F}" type="pres">
      <dgm:prSet presAssocID="{1095C190-3BC7-4AAA-A99E-30419C92D365}" presName="sibTrans" presStyleCnt="0"/>
      <dgm:spPr/>
    </dgm:pt>
    <dgm:pt modelId="{3B264DAF-87B3-47D9-AF99-95B731E63F54}" type="pres">
      <dgm:prSet presAssocID="{E74A295D-61FB-44EA-91A7-93A7BCBE828B}" presName="compNode" presStyleCnt="0"/>
      <dgm:spPr/>
    </dgm:pt>
    <dgm:pt modelId="{56DB684C-2561-4A56-A3FE-7605EA7C114D}" type="pres">
      <dgm:prSet presAssocID="{E74A295D-61FB-44EA-91A7-93A7BCBE828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1175AF61-922A-4153-915E-DA869AB6E1E5}" type="pres">
      <dgm:prSet presAssocID="{E74A295D-61FB-44EA-91A7-93A7BCBE828B}" presName="spaceRect" presStyleCnt="0"/>
      <dgm:spPr/>
    </dgm:pt>
    <dgm:pt modelId="{4DDD257C-FED8-40D7-BC0A-7B38CC44F12E}" type="pres">
      <dgm:prSet presAssocID="{E74A295D-61FB-44EA-91A7-93A7BCBE828B}" presName="textRect" presStyleLbl="revTx" presStyleIdx="1" presStyleCnt="6">
        <dgm:presLayoutVars>
          <dgm:chMax val="1"/>
          <dgm:chPref val="1"/>
        </dgm:presLayoutVars>
      </dgm:prSet>
      <dgm:spPr/>
    </dgm:pt>
    <dgm:pt modelId="{83B5D4EC-59C9-459A-A305-E9F791085045}" type="pres">
      <dgm:prSet presAssocID="{1EDE9A36-4A72-4034-B7D5-85078DB9349B}" presName="sibTrans" presStyleCnt="0"/>
      <dgm:spPr/>
    </dgm:pt>
    <dgm:pt modelId="{E96DF64C-5852-472E-9660-09F82D297B08}" type="pres">
      <dgm:prSet presAssocID="{C32B7DEA-F274-4F88-9B39-9F27ED51B20C}" presName="compNode" presStyleCnt="0"/>
      <dgm:spPr/>
    </dgm:pt>
    <dgm:pt modelId="{9AACA9FF-A531-4ABE-9CD8-92D7969C5B59}" type="pres">
      <dgm:prSet presAssocID="{C32B7DEA-F274-4F88-9B39-9F27ED51B2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k"/>
        </a:ext>
      </dgm:extLst>
    </dgm:pt>
    <dgm:pt modelId="{E2348612-3B73-4229-BDEB-A2A1AB2BB139}" type="pres">
      <dgm:prSet presAssocID="{C32B7DEA-F274-4F88-9B39-9F27ED51B20C}" presName="spaceRect" presStyleCnt="0"/>
      <dgm:spPr/>
    </dgm:pt>
    <dgm:pt modelId="{60E8E691-52EC-4294-ABF7-CA1124917F50}" type="pres">
      <dgm:prSet presAssocID="{C32B7DEA-F274-4F88-9B39-9F27ED51B20C}" presName="textRect" presStyleLbl="revTx" presStyleIdx="2" presStyleCnt="6">
        <dgm:presLayoutVars>
          <dgm:chMax val="1"/>
          <dgm:chPref val="1"/>
        </dgm:presLayoutVars>
      </dgm:prSet>
      <dgm:spPr/>
    </dgm:pt>
    <dgm:pt modelId="{52DB9F74-2566-4BC2-8E4A-5A76DBF3D843}" type="pres">
      <dgm:prSet presAssocID="{26CCC3C9-BD61-48C2-931F-CEA890EEFC79}" presName="sibTrans" presStyleCnt="0"/>
      <dgm:spPr/>
    </dgm:pt>
    <dgm:pt modelId="{786BC11A-DAAC-4F24-AD86-9A23216B38D2}" type="pres">
      <dgm:prSet presAssocID="{E91ED9CB-0DDC-4B32-8C95-26151C176BBE}" presName="compNode" presStyleCnt="0"/>
      <dgm:spPr/>
    </dgm:pt>
    <dgm:pt modelId="{6BB45851-5528-41CB-9B2C-781830F74B18}" type="pres">
      <dgm:prSet presAssocID="{E91ED9CB-0DDC-4B32-8C95-26151C176B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schenrechner"/>
        </a:ext>
      </dgm:extLst>
    </dgm:pt>
    <dgm:pt modelId="{0B0767EF-3E84-4753-A40B-272084F37F36}" type="pres">
      <dgm:prSet presAssocID="{E91ED9CB-0DDC-4B32-8C95-26151C176BBE}" presName="spaceRect" presStyleCnt="0"/>
      <dgm:spPr/>
    </dgm:pt>
    <dgm:pt modelId="{DEABE5A3-C70C-4309-90A3-A346733BD210}" type="pres">
      <dgm:prSet presAssocID="{E91ED9CB-0DDC-4B32-8C95-26151C176BBE}" presName="textRect" presStyleLbl="revTx" presStyleIdx="3" presStyleCnt="6">
        <dgm:presLayoutVars>
          <dgm:chMax val="1"/>
          <dgm:chPref val="1"/>
        </dgm:presLayoutVars>
      </dgm:prSet>
      <dgm:spPr/>
    </dgm:pt>
    <dgm:pt modelId="{5A98DEE2-0021-489D-8ADF-82A5D8EF88A8}" type="pres">
      <dgm:prSet presAssocID="{C013B105-C108-4155-81D4-6265BAFBA327}" presName="sibTrans" presStyleCnt="0"/>
      <dgm:spPr/>
    </dgm:pt>
    <dgm:pt modelId="{49C163D2-71F8-418A-9060-54BCED322118}" type="pres">
      <dgm:prSet presAssocID="{0EFEE299-D298-472C-8165-9AF933018012}" presName="compNode" presStyleCnt="0"/>
      <dgm:spPr/>
    </dgm:pt>
    <dgm:pt modelId="{2EC02244-56BD-4480-8029-70D40A362599}" type="pres">
      <dgm:prSet presAssocID="{0EFEE299-D298-472C-8165-9AF93301801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F39624-A16C-4056-87EE-051012958E0C}" type="pres">
      <dgm:prSet presAssocID="{0EFEE299-D298-472C-8165-9AF933018012}" presName="spaceRect" presStyleCnt="0"/>
      <dgm:spPr/>
    </dgm:pt>
    <dgm:pt modelId="{F7C39582-F9EC-445A-BB6D-9BA368678994}" type="pres">
      <dgm:prSet presAssocID="{0EFEE299-D298-472C-8165-9AF933018012}" presName="textRect" presStyleLbl="revTx" presStyleIdx="4" presStyleCnt="6">
        <dgm:presLayoutVars>
          <dgm:chMax val="1"/>
          <dgm:chPref val="1"/>
        </dgm:presLayoutVars>
      </dgm:prSet>
      <dgm:spPr/>
    </dgm:pt>
    <dgm:pt modelId="{3439CA78-907A-40DD-9CE7-19FFB07EBE47}" type="pres">
      <dgm:prSet presAssocID="{43406270-4831-433B-9D05-DDDDD437F70A}" presName="sibTrans" presStyleCnt="0"/>
      <dgm:spPr/>
    </dgm:pt>
    <dgm:pt modelId="{A00FC0F1-ACE8-4B0A-AA5B-9D65D47E01AB}" type="pres">
      <dgm:prSet presAssocID="{BDA6D2CF-0322-49F5-A235-877B2C4215E3}" presName="compNode" presStyleCnt="0"/>
      <dgm:spPr/>
    </dgm:pt>
    <dgm:pt modelId="{2DE2F0AA-EF49-4497-8430-EB200B882FC2}" type="pres">
      <dgm:prSet presAssocID="{BDA6D2CF-0322-49F5-A235-877B2C4215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BED63B7-9032-49D0-867B-08F2132F0D40}" type="pres">
      <dgm:prSet presAssocID="{BDA6D2CF-0322-49F5-A235-877B2C4215E3}" presName="spaceRect" presStyleCnt="0"/>
      <dgm:spPr/>
    </dgm:pt>
    <dgm:pt modelId="{5A9639F0-0CE1-4F9E-AAED-B4C6F7332EAD}" type="pres">
      <dgm:prSet presAssocID="{BDA6D2CF-0322-49F5-A235-877B2C4215E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013C1D-6021-4C15-AC60-688E61F63675}" type="presOf" srcId="{F3741DDA-A3BD-4E67-BA6D-ADE14A16829F}" destId="{63A6697C-3632-495F-9223-8194632D5714}" srcOrd="0" destOrd="0" presId="urn:microsoft.com/office/officeart/2018/2/layout/IconLabelList"/>
    <dgm:cxn modelId="{46C7E26C-E919-4E81-8121-CC776A487F64}" type="presOf" srcId="{0EFEE299-D298-472C-8165-9AF933018012}" destId="{F7C39582-F9EC-445A-BB6D-9BA368678994}" srcOrd="0" destOrd="0" presId="urn:microsoft.com/office/officeart/2018/2/layout/IconLabelList"/>
    <dgm:cxn modelId="{59843C7C-1D05-46BC-BF9A-B36D107E7CE3}" type="presOf" srcId="{C32B7DEA-F274-4F88-9B39-9F27ED51B20C}" destId="{60E8E691-52EC-4294-ABF7-CA1124917F50}" srcOrd="0" destOrd="0" presId="urn:microsoft.com/office/officeart/2018/2/layout/IconLabelList"/>
    <dgm:cxn modelId="{C99EB788-0CA9-49BE-9AF2-6D7C683CD631}" srcId="{F3741DDA-A3BD-4E67-BA6D-ADE14A16829F}" destId="{BDA6D2CF-0322-49F5-A235-877B2C4215E3}" srcOrd="5" destOrd="0" parTransId="{089D56D3-0568-4FAE-B07E-B718FF392EA7}" sibTransId="{43E28A0A-AFCA-4C69-9571-07445A88224C}"/>
    <dgm:cxn modelId="{078E048D-104B-4FE5-B730-F02559CE07AA}" type="presOf" srcId="{BDA6D2CF-0322-49F5-A235-877B2C4215E3}" destId="{5A9639F0-0CE1-4F9E-AAED-B4C6F7332EAD}" srcOrd="0" destOrd="0" presId="urn:microsoft.com/office/officeart/2018/2/layout/IconLabelList"/>
    <dgm:cxn modelId="{5E44FC96-E14C-4BA0-9B76-E24D32520A5E}" srcId="{F3741DDA-A3BD-4E67-BA6D-ADE14A16829F}" destId="{C32B7DEA-F274-4F88-9B39-9F27ED51B20C}" srcOrd="2" destOrd="0" parTransId="{4CCBDADD-822D-4DBC-A5ED-9F6762F95951}" sibTransId="{26CCC3C9-BD61-48C2-931F-CEA890EEFC79}"/>
    <dgm:cxn modelId="{0620A5C2-B2F9-4694-A7D9-CC8FC413A544}" type="presOf" srcId="{E91ED9CB-0DDC-4B32-8C95-26151C176BBE}" destId="{DEABE5A3-C70C-4309-90A3-A346733BD210}" srcOrd="0" destOrd="0" presId="urn:microsoft.com/office/officeart/2018/2/layout/IconLabelList"/>
    <dgm:cxn modelId="{C93FBCC6-CB15-4AD0-81A0-E67509A4DBF2}" type="presOf" srcId="{E74A295D-61FB-44EA-91A7-93A7BCBE828B}" destId="{4DDD257C-FED8-40D7-BC0A-7B38CC44F12E}" srcOrd="0" destOrd="0" presId="urn:microsoft.com/office/officeart/2018/2/layout/IconLabelList"/>
    <dgm:cxn modelId="{1AAB5ADF-EE8E-4750-A65B-308C232B783A}" srcId="{F3741DDA-A3BD-4E67-BA6D-ADE14A16829F}" destId="{E91ED9CB-0DDC-4B32-8C95-26151C176BBE}" srcOrd="3" destOrd="0" parTransId="{53070987-C824-47AF-AA99-A22406C7EF03}" sibTransId="{C013B105-C108-4155-81D4-6265BAFBA327}"/>
    <dgm:cxn modelId="{492239EA-3B6B-4FD6-A856-25628BC77F50}" type="presOf" srcId="{08926303-3261-49A1-B864-BFEF63745611}" destId="{701779A6-25B8-4D53-97B2-7A4BDCA14BD9}" srcOrd="0" destOrd="0" presId="urn:microsoft.com/office/officeart/2018/2/layout/IconLabelList"/>
    <dgm:cxn modelId="{C9159AEF-5322-4801-A32E-E5BC3CA360B1}" srcId="{F3741DDA-A3BD-4E67-BA6D-ADE14A16829F}" destId="{08926303-3261-49A1-B864-BFEF63745611}" srcOrd="0" destOrd="0" parTransId="{6A67F7C1-D41E-4B14-A8CC-63EF77D696E3}" sibTransId="{1095C190-3BC7-4AAA-A99E-30419C92D365}"/>
    <dgm:cxn modelId="{68D7F4F2-FD66-4BBC-84D1-13896B57F2E6}" srcId="{F3741DDA-A3BD-4E67-BA6D-ADE14A16829F}" destId="{E74A295D-61FB-44EA-91A7-93A7BCBE828B}" srcOrd="1" destOrd="0" parTransId="{986E636B-2390-4E91-A75F-15CC94740D23}" sibTransId="{1EDE9A36-4A72-4034-B7D5-85078DB9349B}"/>
    <dgm:cxn modelId="{650E80F6-0D04-4D7B-8EF4-83BE740ECF52}" srcId="{F3741DDA-A3BD-4E67-BA6D-ADE14A16829F}" destId="{0EFEE299-D298-472C-8165-9AF933018012}" srcOrd="4" destOrd="0" parTransId="{FA9E9B5C-0DB7-4E7E-8BE6-BB16DD69E20E}" sibTransId="{43406270-4831-433B-9D05-DDDDD437F70A}"/>
    <dgm:cxn modelId="{EF3181EC-18CB-4B52-88F2-EB735989B7A1}" type="presParOf" srcId="{63A6697C-3632-495F-9223-8194632D5714}" destId="{726CE663-871A-435F-AD99-CB683E9F58ED}" srcOrd="0" destOrd="0" presId="urn:microsoft.com/office/officeart/2018/2/layout/IconLabelList"/>
    <dgm:cxn modelId="{0551BC19-752A-4052-B771-B87ABEBB07FF}" type="presParOf" srcId="{726CE663-871A-435F-AD99-CB683E9F58ED}" destId="{FB7CF9B4-F4A7-4033-95F1-B834D8241316}" srcOrd="0" destOrd="0" presId="urn:microsoft.com/office/officeart/2018/2/layout/IconLabelList"/>
    <dgm:cxn modelId="{F3BE2490-0474-406C-8FF9-EE96DF478305}" type="presParOf" srcId="{726CE663-871A-435F-AD99-CB683E9F58ED}" destId="{EF4D28E0-08E8-489C-8CF7-5B832C3DE050}" srcOrd="1" destOrd="0" presId="urn:microsoft.com/office/officeart/2018/2/layout/IconLabelList"/>
    <dgm:cxn modelId="{3BFF2620-9CA8-47A3-8284-144F09D38F9C}" type="presParOf" srcId="{726CE663-871A-435F-AD99-CB683E9F58ED}" destId="{701779A6-25B8-4D53-97B2-7A4BDCA14BD9}" srcOrd="2" destOrd="0" presId="urn:microsoft.com/office/officeart/2018/2/layout/IconLabelList"/>
    <dgm:cxn modelId="{570A9346-C034-40B9-8FB7-D634CBC9FEBB}" type="presParOf" srcId="{63A6697C-3632-495F-9223-8194632D5714}" destId="{A8D1988A-2F97-4955-8C86-610C08AC226F}" srcOrd="1" destOrd="0" presId="urn:microsoft.com/office/officeart/2018/2/layout/IconLabelList"/>
    <dgm:cxn modelId="{CF69658E-3A46-4ED6-AB5A-AACAA63C2BF2}" type="presParOf" srcId="{63A6697C-3632-495F-9223-8194632D5714}" destId="{3B264DAF-87B3-47D9-AF99-95B731E63F54}" srcOrd="2" destOrd="0" presId="urn:microsoft.com/office/officeart/2018/2/layout/IconLabelList"/>
    <dgm:cxn modelId="{2FFF69B0-875F-41EF-ABC9-1FF430988C0A}" type="presParOf" srcId="{3B264DAF-87B3-47D9-AF99-95B731E63F54}" destId="{56DB684C-2561-4A56-A3FE-7605EA7C114D}" srcOrd="0" destOrd="0" presId="urn:microsoft.com/office/officeart/2018/2/layout/IconLabelList"/>
    <dgm:cxn modelId="{141F0B01-CEC6-41E3-A1E8-7F85B3397FF6}" type="presParOf" srcId="{3B264DAF-87B3-47D9-AF99-95B731E63F54}" destId="{1175AF61-922A-4153-915E-DA869AB6E1E5}" srcOrd="1" destOrd="0" presId="urn:microsoft.com/office/officeart/2018/2/layout/IconLabelList"/>
    <dgm:cxn modelId="{904FF0B8-A17F-4AEF-B43D-914716394440}" type="presParOf" srcId="{3B264DAF-87B3-47D9-AF99-95B731E63F54}" destId="{4DDD257C-FED8-40D7-BC0A-7B38CC44F12E}" srcOrd="2" destOrd="0" presId="urn:microsoft.com/office/officeart/2018/2/layout/IconLabelList"/>
    <dgm:cxn modelId="{FE2EAD8B-8988-46F8-A20B-836228D0E1A5}" type="presParOf" srcId="{63A6697C-3632-495F-9223-8194632D5714}" destId="{83B5D4EC-59C9-459A-A305-E9F791085045}" srcOrd="3" destOrd="0" presId="urn:microsoft.com/office/officeart/2018/2/layout/IconLabelList"/>
    <dgm:cxn modelId="{81E9BCAA-9AAE-4844-B957-98EF62AFCE81}" type="presParOf" srcId="{63A6697C-3632-495F-9223-8194632D5714}" destId="{E96DF64C-5852-472E-9660-09F82D297B08}" srcOrd="4" destOrd="0" presId="urn:microsoft.com/office/officeart/2018/2/layout/IconLabelList"/>
    <dgm:cxn modelId="{18684BAC-5A31-46E9-A24A-F1264C29B0B2}" type="presParOf" srcId="{E96DF64C-5852-472E-9660-09F82D297B08}" destId="{9AACA9FF-A531-4ABE-9CD8-92D7969C5B59}" srcOrd="0" destOrd="0" presId="urn:microsoft.com/office/officeart/2018/2/layout/IconLabelList"/>
    <dgm:cxn modelId="{FFEE40B1-3E3C-431D-B493-A6356ED4B29E}" type="presParOf" srcId="{E96DF64C-5852-472E-9660-09F82D297B08}" destId="{E2348612-3B73-4229-BDEB-A2A1AB2BB139}" srcOrd="1" destOrd="0" presId="urn:microsoft.com/office/officeart/2018/2/layout/IconLabelList"/>
    <dgm:cxn modelId="{891AB20E-480E-4628-B5D1-2D5C3B34907F}" type="presParOf" srcId="{E96DF64C-5852-472E-9660-09F82D297B08}" destId="{60E8E691-52EC-4294-ABF7-CA1124917F50}" srcOrd="2" destOrd="0" presId="urn:microsoft.com/office/officeart/2018/2/layout/IconLabelList"/>
    <dgm:cxn modelId="{2F697F8A-80C2-43E5-9318-F29830AE0411}" type="presParOf" srcId="{63A6697C-3632-495F-9223-8194632D5714}" destId="{52DB9F74-2566-4BC2-8E4A-5A76DBF3D843}" srcOrd="5" destOrd="0" presId="urn:microsoft.com/office/officeart/2018/2/layout/IconLabelList"/>
    <dgm:cxn modelId="{6E5C9BA1-E31C-40C6-9D48-74AB3823E2B8}" type="presParOf" srcId="{63A6697C-3632-495F-9223-8194632D5714}" destId="{786BC11A-DAAC-4F24-AD86-9A23216B38D2}" srcOrd="6" destOrd="0" presId="urn:microsoft.com/office/officeart/2018/2/layout/IconLabelList"/>
    <dgm:cxn modelId="{EB55D400-A0DA-447F-8F7F-1C583DAEFF93}" type="presParOf" srcId="{786BC11A-DAAC-4F24-AD86-9A23216B38D2}" destId="{6BB45851-5528-41CB-9B2C-781830F74B18}" srcOrd="0" destOrd="0" presId="urn:microsoft.com/office/officeart/2018/2/layout/IconLabelList"/>
    <dgm:cxn modelId="{F13F2AF7-7881-4F74-8D9E-612321C7E4FD}" type="presParOf" srcId="{786BC11A-DAAC-4F24-AD86-9A23216B38D2}" destId="{0B0767EF-3E84-4753-A40B-272084F37F36}" srcOrd="1" destOrd="0" presId="urn:microsoft.com/office/officeart/2018/2/layout/IconLabelList"/>
    <dgm:cxn modelId="{AE4FF766-ACEA-4949-9EDD-24536ECE9353}" type="presParOf" srcId="{786BC11A-DAAC-4F24-AD86-9A23216B38D2}" destId="{DEABE5A3-C70C-4309-90A3-A346733BD210}" srcOrd="2" destOrd="0" presId="urn:microsoft.com/office/officeart/2018/2/layout/IconLabelList"/>
    <dgm:cxn modelId="{6D03F1F8-20F1-488B-856E-0E66094A5BA1}" type="presParOf" srcId="{63A6697C-3632-495F-9223-8194632D5714}" destId="{5A98DEE2-0021-489D-8ADF-82A5D8EF88A8}" srcOrd="7" destOrd="0" presId="urn:microsoft.com/office/officeart/2018/2/layout/IconLabelList"/>
    <dgm:cxn modelId="{88601B7C-D3BB-4173-8F87-97F46989A676}" type="presParOf" srcId="{63A6697C-3632-495F-9223-8194632D5714}" destId="{49C163D2-71F8-418A-9060-54BCED322118}" srcOrd="8" destOrd="0" presId="urn:microsoft.com/office/officeart/2018/2/layout/IconLabelList"/>
    <dgm:cxn modelId="{ED089DED-C851-4448-B463-A96B0CFA7307}" type="presParOf" srcId="{49C163D2-71F8-418A-9060-54BCED322118}" destId="{2EC02244-56BD-4480-8029-70D40A362599}" srcOrd="0" destOrd="0" presId="urn:microsoft.com/office/officeart/2018/2/layout/IconLabelList"/>
    <dgm:cxn modelId="{7912A253-DC95-4289-840A-D1B17C14A3D3}" type="presParOf" srcId="{49C163D2-71F8-418A-9060-54BCED322118}" destId="{A2F39624-A16C-4056-87EE-051012958E0C}" srcOrd="1" destOrd="0" presId="urn:microsoft.com/office/officeart/2018/2/layout/IconLabelList"/>
    <dgm:cxn modelId="{D94A6F55-63D3-4346-9265-E6DE30DE5AAF}" type="presParOf" srcId="{49C163D2-71F8-418A-9060-54BCED322118}" destId="{F7C39582-F9EC-445A-BB6D-9BA368678994}" srcOrd="2" destOrd="0" presId="urn:microsoft.com/office/officeart/2018/2/layout/IconLabelList"/>
    <dgm:cxn modelId="{5AB757E8-CA82-48B0-8A4C-762C97B6ED1A}" type="presParOf" srcId="{63A6697C-3632-495F-9223-8194632D5714}" destId="{3439CA78-907A-40DD-9CE7-19FFB07EBE47}" srcOrd="9" destOrd="0" presId="urn:microsoft.com/office/officeart/2018/2/layout/IconLabelList"/>
    <dgm:cxn modelId="{9D1B0421-CF90-4A9E-B23C-FF4B89CBB952}" type="presParOf" srcId="{63A6697C-3632-495F-9223-8194632D5714}" destId="{A00FC0F1-ACE8-4B0A-AA5B-9D65D47E01AB}" srcOrd="10" destOrd="0" presId="urn:microsoft.com/office/officeart/2018/2/layout/IconLabelList"/>
    <dgm:cxn modelId="{F12B0A5E-4AC2-4779-81F6-4EC02F57A743}" type="presParOf" srcId="{A00FC0F1-ACE8-4B0A-AA5B-9D65D47E01AB}" destId="{2DE2F0AA-EF49-4497-8430-EB200B882FC2}" srcOrd="0" destOrd="0" presId="urn:microsoft.com/office/officeart/2018/2/layout/IconLabelList"/>
    <dgm:cxn modelId="{B1C1D34B-1E6F-4D3C-90A1-A022B9C5D0B0}" type="presParOf" srcId="{A00FC0F1-ACE8-4B0A-AA5B-9D65D47E01AB}" destId="{BBED63B7-9032-49D0-867B-08F2132F0D40}" srcOrd="1" destOrd="0" presId="urn:microsoft.com/office/officeart/2018/2/layout/IconLabelList"/>
    <dgm:cxn modelId="{1783209D-C982-48D9-8E68-A8A705BA05A4}" type="presParOf" srcId="{A00FC0F1-ACE8-4B0A-AA5B-9D65D47E01AB}" destId="{5A9639F0-0CE1-4F9E-AAED-B4C6F7332E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AEC3B4-60F1-46DC-94A3-AFDDB794FA32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B692AD2-8EE4-44FD-8E4F-EC68961E1A81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Increasing purchase frequency significantly increases customer lifetime value</a:t>
          </a:r>
          <a:endParaRPr lang="en-US" sz="16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282810-6ABE-4173-AD41-06F139F890B2}" type="parTrans" cxnId="{149B3A63-35D8-4300-AAB0-12D2311A2C19}">
      <dgm:prSet/>
      <dgm:spPr/>
      <dgm:t>
        <a:bodyPr/>
        <a:lstStyle/>
        <a:p>
          <a:endParaRPr lang="en-US"/>
        </a:p>
      </dgm:t>
    </dgm:pt>
    <dgm:pt modelId="{7C9C5582-C1DD-470A-A973-4CFCF478074D}" type="sibTrans" cxnId="{149B3A63-35D8-4300-AAB0-12D2311A2C19}">
      <dgm:prSet/>
      <dgm:spPr/>
      <dgm:t>
        <a:bodyPr/>
        <a:lstStyle/>
        <a:p>
          <a:endParaRPr lang="en-US"/>
        </a:p>
      </dgm:t>
    </dgm:pt>
    <dgm:pt modelId="{73BCBA08-3ECC-4DC1-98B7-C792D82168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cap="none">
              <a:latin typeface="Times New Roman" panose="02020603050405020304" pitchFamily="18" charset="0"/>
              <a:cs typeface="Times New Roman" panose="02020603050405020304" pitchFamily="18" charset="0"/>
            </a:rPr>
            <a:t>Retention is more impactful than acquisition alone</a:t>
          </a:r>
          <a:endParaRPr lang="en-US" cap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89DCDC-A4BB-4B04-90CA-10AC9F0D888C}" type="parTrans" cxnId="{364A651B-91A2-4FAF-9907-9D0717076B5C}">
      <dgm:prSet/>
      <dgm:spPr/>
      <dgm:t>
        <a:bodyPr/>
        <a:lstStyle/>
        <a:p>
          <a:endParaRPr lang="en-US"/>
        </a:p>
      </dgm:t>
    </dgm:pt>
    <dgm:pt modelId="{9BB6A9A1-6BF3-4814-85F8-F727D797705C}" type="sibTrans" cxnId="{364A651B-91A2-4FAF-9907-9D0717076B5C}">
      <dgm:prSet/>
      <dgm:spPr/>
      <dgm:t>
        <a:bodyPr/>
        <a:lstStyle/>
        <a:p>
          <a:endParaRPr lang="en-US"/>
        </a:p>
      </dgm:t>
    </dgm:pt>
    <dgm:pt modelId="{B3719736-5B0D-4C1E-8461-A6623B9C308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Revenue is concentrated among repeat customers</a:t>
          </a:r>
          <a:endParaRPr lang="en-US" sz="16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51B893-7873-4D6F-A2C9-4E4BB8344239}" type="sibTrans" cxnId="{D6EBD859-B89B-4689-B90C-4FEDDB04E736}">
      <dgm:prSet/>
      <dgm:spPr/>
      <dgm:t>
        <a:bodyPr/>
        <a:lstStyle/>
        <a:p>
          <a:endParaRPr lang="en-US"/>
        </a:p>
      </dgm:t>
    </dgm:pt>
    <dgm:pt modelId="{3ED67E6E-F3EB-4AFD-BAF3-7F2DDFDBC880}" type="parTrans" cxnId="{D6EBD859-B89B-4689-B90C-4FEDDB04E736}">
      <dgm:prSet/>
      <dgm:spPr/>
      <dgm:t>
        <a:bodyPr/>
        <a:lstStyle/>
        <a:p>
          <a:endParaRPr lang="en-US"/>
        </a:p>
      </dgm:t>
    </dgm:pt>
    <dgm:pt modelId="{3EBC8779-FE0B-47D1-A86B-C0CEF3772195}" type="pres">
      <dgm:prSet presAssocID="{2EAEC3B4-60F1-46DC-94A3-AFDDB794FA32}" presName="root" presStyleCnt="0">
        <dgm:presLayoutVars>
          <dgm:dir/>
          <dgm:resizeHandles val="exact"/>
        </dgm:presLayoutVars>
      </dgm:prSet>
      <dgm:spPr/>
    </dgm:pt>
    <dgm:pt modelId="{069B170F-AD77-4139-B80F-22414F91E2A5}" type="pres">
      <dgm:prSet presAssocID="{B3719736-5B0D-4C1E-8461-A6623B9C3089}" presName="compNode" presStyleCnt="0"/>
      <dgm:spPr/>
    </dgm:pt>
    <dgm:pt modelId="{5EBD0716-A007-4BAE-A59E-FF9237BA9D9A}" type="pres">
      <dgm:prSet presAssocID="{B3719736-5B0D-4C1E-8461-A6623B9C3089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A76F4068-D249-490A-BD97-FA0302A3CCD4}" type="pres">
      <dgm:prSet presAssocID="{B3719736-5B0D-4C1E-8461-A6623B9C30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3B0F1B7-EEB0-4F3C-A14F-2026CDEF7D80}" type="pres">
      <dgm:prSet presAssocID="{B3719736-5B0D-4C1E-8461-A6623B9C3089}" presName="spaceRect" presStyleCnt="0"/>
      <dgm:spPr/>
    </dgm:pt>
    <dgm:pt modelId="{8A3DB6B3-D968-43FF-8CC0-9A631986A494}" type="pres">
      <dgm:prSet presAssocID="{B3719736-5B0D-4C1E-8461-A6623B9C3089}" presName="textRect" presStyleLbl="revTx" presStyleIdx="0" presStyleCnt="3">
        <dgm:presLayoutVars>
          <dgm:chMax val="1"/>
          <dgm:chPref val="1"/>
        </dgm:presLayoutVars>
      </dgm:prSet>
      <dgm:spPr/>
    </dgm:pt>
    <dgm:pt modelId="{65C87E30-048D-48C2-BE57-2D230E397502}" type="pres">
      <dgm:prSet presAssocID="{B851B893-7873-4D6F-A2C9-4E4BB8344239}" presName="sibTrans" presStyleCnt="0"/>
      <dgm:spPr/>
    </dgm:pt>
    <dgm:pt modelId="{F86AB833-514B-4749-97C3-6EE634B3F5A8}" type="pres">
      <dgm:prSet presAssocID="{9B692AD2-8EE4-44FD-8E4F-EC68961E1A81}" presName="compNode" presStyleCnt="0"/>
      <dgm:spPr/>
    </dgm:pt>
    <dgm:pt modelId="{54E96712-2725-4221-8A1C-0F6689184091}" type="pres">
      <dgm:prSet presAssocID="{9B692AD2-8EE4-44FD-8E4F-EC68961E1A81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3090868" y="1070486"/>
          <a:ext cx="1338187" cy="1338187"/>
        </a:xfrm>
        <a:prstGeom prst="ellipse">
          <a:avLst/>
        </a:prstGeom>
      </dgm:spPr>
    </dgm:pt>
    <dgm:pt modelId="{24D6A209-01E9-4439-A79B-FD962D2B7B23}" type="pres">
      <dgm:prSet presAssocID="{9B692AD2-8EE4-44FD-8E4F-EC68961E1A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0608BF7-96CA-49EB-BB98-D73B9541FF99}" type="pres">
      <dgm:prSet presAssocID="{9B692AD2-8EE4-44FD-8E4F-EC68961E1A81}" presName="spaceRect" presStyleCnt="0"/>
      <dgm:spPr/>
    </dgm:pt>
    <dgm:pt modelId="{BE4A20DF-3554-4BA5-81D4-0E3BE61B7855}" type="pres">
      <dgm:prSet presAssocID="{9B692AD2-8EE4-44FD-8E4F-EC68961E1A81}" presName="textRect" presStyleLbl="revTx" presStyleIdx="1" presStyleCnt="3" custScaleX="132808">
        <dgm:presLayoutVars>
          <dgm:chMax val="1"/>
          <dgm:chPref val="1"/>
        </dgm:presLayoutVars>
      </dgm:prSet>
      <dgm:spPr/>
    </dgm:pt>
    <dgm:pt modelId="{1F11C0EF-450A-4C9E-B88F-99283591235F}" type="pres">
      <dgm:prSet presAssocID="{7C9C5582-C1DD-470A-A973-4CFCF478074D}" presName="sibTrans" presStyleCnt="0"/>
      <dgm:spPr/>
    </dgm:pt>
    <dgm:pt modelId="{22F73D09-541B-4B54-B21D-C84FD8641051}" type="pres">
      <dgm:prSet presAssocID="{73BCBA08-3ECC-4DC1-98B7-C792D82168BB}" presName="compNode" presStyleCnt="0"/>
      <dgm:spPr/>
    </dgm:pt>
    <dgm:pt modelId="{1AA5EA0A-6ACB-44A3-8259-AB8F4525D0D9}" type="pres">
      <dgm:prSet presAssocID="{73BCBA08-3ECC-4DC1-98B7-C792D82168BB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E9F388BE-0CE4-4E9C-8A5A-4303C773ABFC}" type="pres">
      <dgm:prSet presAssocID="{73BCBA08-3ECC-4DC1-98B7-C792D82168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0545A2B4-FD80-42DA-8F77-C0B304411A28}" type="pres">
      <dgm:prSet presAssocID="{73BCBA08-3ECC-4DC1-98B7-C792D82168BB}" presName="spaceRect" presStyleCnt="0"/>
      <dgm:spPr/>
    </dgm:pt>
    <dgm:pt modelId="{3BFB9298-DD82-4224-94EE-C3ED1DD28F02}" type="pres">
      <dgm:prSet presAssocID="{73BCBA08-3ECC-4DC1-98B7-C792D82168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505100-4440-4EEC-B710-11C1AB199A8C}" type="presOf" srcId="{9B692AD2-8EE4-44FD-8E4F-EC68961E1A81}" destId="{BE4A20DF-3554-4BA5-81D4-0E3BE61B7855}" srcOrd="0" destOrd="0" presId="urn:microsoft.com/office/officeart/2018/5/layout/IconCircleLabelList"/>
    <dgm:cxn modelId="{364A651B-91A2-4FAF-9907-9D0717076B5C}" srcId="{2EAEC3B4-60F1-46DC-94A3-AFDDB794FA32}" destId="{73BCBA08-3ECC-4DC1-98B7-C792D82168BB}" srcOrd="2" destOrd="0" parTransId="{C689DCDC-A4BB-4B04-90CA-10AC9F0D888C}" sibTransId="{9BB6A9A1-6BF3-4814-85F8-F727D797705C}"/>
    <dgm:cxn modelId="{149B3A63-35D8-4300-AAB0-12D2311A2C19}" srcId="{2EAEC3B4-60F1-46DC-94A3-AFDDB794FA32}" destId="{9B692AD2-8EE4-44FD-8E4F-EC68961E1A81}" srcOrd="1" destOrd="0" parTransId="{15282810-6ABE-4173-AD41-06F139F890B2}" sibTransId="{7C9C5582-C1DD-470A-A973-4CFCF478074D}"/>
    <dgm:cxn modelId="{CD06D073-883F-4BBC-BB37-6CE0C86014E0}" type="presOf" srcId="{B3719736-5B0D-4C1E-8461-A6623B9C3089}" destId="{8A3DB6B3-D968-43FF-8CC0-9A631986A494}" srcOrd="0" destOrd="0" presId="urn:microsoft.com/office/officeart/2018/5/layout/IconCircleLabelList"/>
    <dgm:cxn modelId="{CB536E76-82E5-4DA7-A555-E9C3889EAA86}" type="presOf" srcId="{2EAEC3B4-60F1-46DC-94A3-AFDDB794FA32}" destId="{3EBC8779-FE0B-47D1-A86B-C0CEF3772195}" srcOrd="0" destOrd="0" presId="urn:microsoft.com/office/officeart/2018/5/layout/IconCircleLabelList"/>
    <dgm:cxn modelId="{D6EBD859-B89B-4689-B90C-4FEDDB04E736}" srcId="{2EAEC3B4-60F1-46DC-94A3-AFDDB794FA32}" destId="{B3719736-5B0D-4C1E-8461-A6623B9C3089}" srcOrd="0" destOrd="0" parTransId="{3ED67E6E-F3EB-4AFD-BAF3-7F2DDFDBC880}" sibTransId="{B851B893-7873-4D6F-A2C9-4E4BB8344239}"/>
    <dgm:cxn modelId="{563C9D85-C213-44E4-AC4A-AF54F6006C92}" type="presOf" srcId="{73BCBA08-3ECC-4DC1-98B7-C792D82168BB}" destId="{3BFB9298-DD82-4224-94EE-C3ED1DD28F02}" srcOrd="0" destOrd="0" presId="urn:microsoft.com/office/officeart/2018/5/layout/IconCircleLabelList"/>
    <dgm:cxn modelId="{53204757-DD08-46B0-857F-AEAB647A462E}" type="presParOf" srcId="{3EBC8779-FE0B-47D1-A86B-C0CEF3772195}" destId="{069B170F-AD77-4139-B80F-22414F91E2A5}" srcOrd="0" destOrd="0" presId="urn:microsoft.com/office/officeart/2018/5/layout/IconCircleLabelList"/>
    <dgm:cxn modelId="{3F15938F-A8EA-4B94-84B2-5C2844084DF3}" type="presParOf" srcId="{069B170F-AD77-4139-B80F-22414F91E2A5}" destId="{5EBD0716-A007-4BAE-A59E-FF9237BA9D9A}" srcOrd="0" destOrd="0" presId="urn:microsoft.com/office/officeart/2018/5/layout/IconCircleLabelList"/>
    <dgm:cxn modelId="{44DFF737-EAFF-420D-A4DB-47906E10BFC7}" type="presParOf" srcId="{069B170F-AD77-4139-B80F-22414F91E2A5}" destId="{A76F4068-D249-490A-BD97-FA0302A3CCD4}" srcOrd="1" destOrd="0" presId="urn:microsoft.com/office/officeart/2018/5/layout/IconCircleLabelList"/>
    <dgm:cxn modelId="{EFCCC120-3E0E-497A-9F51-158B4DFCC551}" type="presParOf" srcId="{069B170F-AD77-4139-B80F-22414F91E2A5}" destId="{B3B0F1B7-EEB0-4F3C-A14F-2026CDEF7D80}" srcOrd="2" destOrd="0" presId="urn:microsoft.com/office/officeart/2018/5/layout/IconCircleLabelList"/>
    <dgm:cxn modelId="{22110F10-8C1D-45D5-85DE-574FB6A20179}" type="presParOf" srcId="{069B170F-AD77-4139-B80F-22414F91E2A5}" destId="{8A3DB6B3-D968-43FF-8CC0-9A631986A494}" srcOrd="3" destOrd="0" presId="urn:microsoft.com/office/officeart/2018/5/layout/IconCircleLabelList"/>
    <dgm:cxn modelId="{67629B25-03D0-493E-8A09-BBA203186232}" type="presParOf" srcId="{3EBC8779-FE0B-47D1-A86B-C0CEF3772195}" destId="{65C87E30-048D-48C2-BE57-2D230E397502}" srcOrd="1" destOrd="0" presId="urn:microsoft.com/office/officeart/2018/5/layout/IconCircleLabelList"/>
    <dgm:cxn modelId="{77FBB431-42BB-40FA-AAD0-C9AA70BB6856}" type="presParOf" srcId="{3EBC8779-FE0B-47D1-A86B-C0CEF3772195}" destId="{F86AB833-514B-4749-97C3-6EE634B3F5A8}" srcOrd="2" destOrd="0" presId="urn:microsoft.com/office/officeart/2018/5/layout/IconCircleLabelList"/>
    <dgm:cxn modelId="{1551E04B-B8A1-4182-9C4E-6B643C0F380E}" type="presParOf" srcId="{F86AB833-514B-4749-97C3-6EE634B3F5A8}" destId="{54E96712-2725-4221-8A1C-0F6689184091}" srcOrd="0" destOrd="0" presId="urn:microsoft.com/office/officeart/2018/5/layout/IconCircleLabelList"/>
    <dgm:cxn modelId="{44BF084D-4A5A-456E-9D4E-12BF31250442}" type="presParOf" srcId="{F86AB833-514B-4749-97C3-6EE634B3F5A8}" destId="{24D6A209-01E9-4439-A79B-FD962D2B7B23}" srcOrd="1" destOrd="0" presId="urn:microsoft.com/office/officeart/2018/5/layout/IconCircleLabelList"/>
    <dgm:cxn modelId="{D8E9DDDE-DEB6-40CC-B946-DDBE828CF551}" type="presParOf" srcId="{F86AB833-514B-4749-97C3-6EE634B3F5A8}" destId="{90608BF7-96CA-49EB-BB98-D73B9541FF99}" srcOrd="2" destOrd="0" presId="urn:microsoft.com/office/officeart/2018/5/layout/IconCircleLabelList"/>
    <dgm:cxn modelId="{E8384C9B-E112-4571-AA45-9977E78C14F3}" type="presParOf" srcId="{F86AB833-514B-4749-97C3-6EE634B3F5A8}" destId="{BE4A20DF-3554-4BA5-81D4-0E3BE61B7855}" srcOrd="3" destOrd="0" presId="urn:microsoft.com/office/officeart/2018/5/layout/IconCircleLabelList"/>
    <dgm:cxn modelId="{813254A1-32B4-41EC-BE43-F863C1DD1DAB}" type="presParOf" srcId="{3EBC8779-FE0B-47D1-A86B-C0CEF3772195}" destId="{1F11C0EF-450A-4C9E-B88F-99283591235F}" srcOrd="3" destOrd="0" presId="urn:microsoft.com/office/officeart/2018/5/layout/IconCircleLabelList"/>
    <dgm:cxn modelId="{06CAD8CE-058F-4466-A266-4BB5F9DBF8B5}" type="presParOf" srcId="{3EBC8779-FE0B-47D1-A86B-C0CEF3772195}" destId="{22F73D09-541B-4B54-B21D-C84FD8641051}" srcOrd="4" destOrd="0" presId="urn:microsoft.com/office/officeart/2018/5/layout/IconCircleLabelList"/>
    <dgm:cxn modelId="{52D13440-353E-4FE7-A620-81F98DE97FE0}" type="presParOf" srcId="{22F73D09-541B-4B54-B21D-C84FD8641051}" destId="{1AA5EA0A-6ACB-44A3-8259-AB8F4525D0D9}" srcOrd="0" destOrd="0" presId="urn:microsoft.com/office/officeart/2018/5/layout/IconCircleLabelList"/>
    <dgm:cxn modelId="{B7C853DC-0621-4612-9798-DF7D8057739D}" type="presParOf" srcId="{22F73D09-541B-4B54-B21D-C84FD8641051}" destId="{E9F388BE-0CE4-4E9C-8A5A-4303C773ABFC}" srcOrd="1" destOrd="0" presId="urn:microsoft.com/office/officeart/2018/5/layout/IconCircleLabelList"/>
    <dgm:cxn modelId="{DC2E0088-BA9A-430F-93A0-A2942940AF93}" type="presParOf" srcId="{22F73D09-541B-4B54-B21D-C84FD8641051}" destId="{0545A2B4-FD80-42DA-8F77-C0B304411A28}" srcOrd="2" destOrd="0" presId="urn:microsoft.com/office/officeart/2018/5/layout/IconCircleLabelList"/>
    <dgm:cxn modelId="{09AF4B14-4994-41F6-A77A-F7689A1D6139}" type="presParOf" srcId="{22F73D09-541B-4B54-B21D-C84FD8641051}" destId="{3BFB9298-DD82-4224-94EE-C3ED1DD28F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1B2DEC-046D-48D3-A626-22A65E63E408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3D25-BC97-42B5-A8CF-E186620FE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Payment preferences correlate with transaction value</a:t>
          </a:r>
        </a:p>
      </dgm:t>
    </dgm:pt>
    <dgm:pt modelId="{827BF7BA-CDB0-43D6-9BF5-A991C88EA18D}" type="parTrans" cxnId="{CE31596F-B89E-4948-88D1-7A6F4E222491}">
      <dgm:prSet/>
      <dgm:spPr/>
      <dgm:t>
        <a:bodyPr/>
        <a:lstStyle/>
        <a:p>
          <a:endParaRPr lang="en-US"/>
        </a:p>
      </dgm:t>
    </dgm:pt>
    <dgm:pt modelId="{9762F6EF-CFAC-4025-94E3-CF3752CFED28}" type="sibTrans" cxnId="{CE31596F-B89E-4948-88D1-7A6F4E222491}">
      <dgm:prSet/>
      <dgm:spPr/>
      <dgm:t>
        <a:bodyPr/>
        <a:lstStyle/>
        <a:p>
          <a:endParaRPr lang="en-US"/>
        </a:p>
      </dgm:t>
    </dgm:pt>
    <dgm:pt modelId="{480FE544-087F-484B-A385-B2B0A1B269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Optimizing payment options can encourage higher-value purchases</a:t>
          </a:r>
        </a:p>
      </dgm:t>
    </dgm:pt>
    <dgm:pt modelId="{170A57E7-F233-45F6-87FE-674EAA062575}" type="parTrans" cxnId="{9899B218-89BD-40A2-B280-902A2FB26A86}">
      <dgm:prSet/>
      <dgm:spPr/>
      <dgm:t>
        <a:bodyPr/>
        <a:lstStyle/>
        <a:p>
          <a:endParaRPr lang="en-US"/>
        </a:p>
      </dgm:t>
    </dgm:pt>
    <dgm:pt modelId="{4479075F-4063-4243-93BD-F67996691E00}" type="sibTrans" cxnId="{9899B218-89BD-40A2-B280-902A2FB26A86}">
      <dgm:prSet/>
      <dgm:spPr/>
      <dgm:t>
        <a:bodyPr/>
        <a:lstStyle/>
        <a:p>
          <a:endParaRPr lang="en-US"/>
        </a:p>
      </dgm:t>
    </dgm:pt>
    <dgm:pt modelId="{952E8F76-2FB7-429B-8A71-C33D9332B4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>
              <a:latin typeface="Times New Roman" panose="02020603050405020304" pitchFamily="18" charset="0"/>
              <a:cs typeface="Times New Roman" panose="02020603050405020304" pitchFamily="18" charset="0"/>
            </a:rPr>
            <a:t>Payment channels influence customer behavior</a:t>
          </a:r>
        </a:p>
      </dgm:t>
    </dgm:pt>
    <dgm:pt modelId="{448446F8-4F93-42DE-9819-8B63AD28AC0B}" type="parTrans" cxnId="{8AD625E3-56D5-467B-B09E-AB1C944BC16A}">
      <dgm:prSet/>
      <dgm:spPr/>
      <dgm:t>
        <a:bodyPr/>
        <a:lstStyle/>
        <a:p>
          <a:endParaRPr lang="en-US"/>
        </a:p>
      </dgm:t>
    </dgm:pt>
    <dgm:pt modelId="{BE587182-CC6E-4741-BEEA-352A90544212}" type="sibTrans" cxnId="{8AD625E3-56D5-467B-B09E-AB1C944BC16A}">
      <dgm:prSet/>
      <dgm:spPr/>
      <dgm:t>
        <a:bodyPr/>
        <a:lstStyle/>
        <a:p>
          <a:endParaRPr lang="en-US"/>
        </a:p>
      </dgm:t>
    </dgm:pt>
    <dgm:pt modelId="{C9303415-CFEC-4EA5-A128-7EDF0DCFE1FB}" type="pres">
      <dgm:prSet presAssocID="{B11B2DEC-046D-48D3-A626-22A65E63E408}" presName="root" presStyleCnt="0">
        <dgm:presLayoutVars>
          <dgm:dir/>
          <dgm:resizeHandles val="exact"/>
        </dgm:presLayoutVars>
      </dgm:prSet>
      <dgm:spPr/>
    </dgm:pt>
    <dgm:pt modelId="{44887254-D920-4763-88D3-49628E9C5715}" type="pres">
      <dgm:prSet presAssocID="{C7063D25-BC97-42B5-A8CF-E186620FEFC4}" presName="compNode" presStyleCnt="0"/>
      <dgm:spPr/>
    </dgm:pt>
    <dgm:pt modelId="{56354E5F-2682-4EE2-A748-5C852A8548AB}" type="pres">
      <dgm:prSet presAssocID="{C7063D25-BC97-42B5-A8CF-E186620FEFC4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758D38F4-EBD2-4458-89B6-8D8AAB8EE751}" type="pres">
      <dgm:prSet presAssocID="{C7063D25-BC97-42B5-A8CF-E186620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F73A4E8-7902-4171-B079-61560BD0379E}" type="pres">
      <dgm:prSet presAssocID="{C7063D25-BC97-42B5-A8CF-E186620FEFC4}" presName="spaceRect" presStyleCnt="0"/>
      <dgm:spPr/>
    </dgm:pt>
    <dgm:pt modelId="{1FC03096-EA37-4B5D-B16A-93402631F4BF}" type="pres">
      <dgm:prSet presAssocID="{C7063D25-BC97-42B5-A8CF-E186620FEFC4}" presName="textRect" presStyleLbl="revTx" presStyleIdx="0" presStyleCnt="3" custScaleX="106419">
        <dgm:presLayoutVars>
          <dgm:chMax val="1"/>
          <dgm:chPref val="1"/>
        </dgm:presLayoutVars>
      </dgm:prSet>
      <dgm:spPr/>
    </dgm:pt>
    <dgm:pt modelId="{F269062F-2F45-4A83-A0DE-939EA14A0650}" type="pres">
      <dgm:prSet presAssocID="{9762F6EF-CFAC-4025-94E3-CF3752CFED28}" presName="sibTrans" presStyleCnt="0"/>
      <dgm:spPr/>
    </dgm:pt>
    <dgm:pt modelId="{475A46E9-FDA0-4736-AAF1-F462465A8632}" type="pres">
      <dgm:prSet presAssocID="{480FE544-087F-484B-A385-B2B0A1B26935}" presName="compNode" presStyleCnt="0"/>
      <dgm:spPr/>
    </dgm:pt>
    <dgm:pt modelId="{2CA8E234-1DDC-43E7-80AA-572DB2DEA731}" type="pres">
      <dgm:prSet presAssocID="{480FE544-087F-484B-A385-B2B0A1B26935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5DEE4A13-F2C3-49A4-892F-A0BEF133383C}" type="pres">
      <dgm:prSet presAssocID="{480FE544-087F-484B-A385-B2B0A1B269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24361D5-BB61-48CD-8A02-FA94F6EC7CF6}" type="pres">
      <dgm:prSet presAssocID="{480FE544-087F-484B-A385-B2B0A1B26935}" presName="spaceRect" presStyleCnt="0"/>
      <dgm:spPr/>
    </dgm:pt>
    <dgm:pt modelId="{FB263416-7DC9-43A9-B526-7786C8AA9831}" type="pres">
      <dgm:prSet presAssocID="{480FE544-087F-484B-A385-B2B0A1B26935}" presName="textRect" presStyleLbl="revTx" presStyleIdx="1" presStyleCnt="3">
        <dgm:presLayoutVars>
          <dgm:chMax val="1"/>
          <dgm:chPref val="1"/>
        </dgm:presLayoutVars>
      </dgm:prSet>
      <dgm:spPr/>
    </dgm:pt>
    <dgm:pt modelId="{00FC05AC-B33D-4535-A11A-F83056A50FA6}" type="pres">
      <dgm:prSet presAssocID="{4479075F-4063-4243-93BD-F67996691E00}" presName="sibTrans" presStyleCnt="0"/>
      <dgm:spPr/>
    </dgm:pt>
    <dgm:pt modelId="{51C3281B-9E40-4A10-B8E5-495E0284B3A1}" type="pres">
      <dgm:prSet presAssocID="{952E8F76-2FB7-429B-8A71-C33D9332B49A}" presName="compNode" presStyleCnt="0"/>
      <dgm:spPr/>
    </dgm:pt>
    <dgm:pt modelId="{913398C7-A706-4D49-BF48-612131AD69D1}" type="pres">
      <dgm:prSet presAssocID="{952E8F76-2FB7-429B-8A71-C33D9332B49A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D8CAEF1D-6A22-495E-8FB4-6E9E6D1D3C3A}" type="pres">
      <dgm:prSet presAssocID="{952E8F76-2FB7-429B-8A71-C33D9332B4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7DACAF2-7DE1-4F31-A560-C9B425952222}" type="pres">
      <dgm:prSet presAssocID="{952E8F76-2FB7-429B-8A71-C33D9332B49A}" presName="spaceRect" presStyleCnt="0"/>
      <dgm:spPr/>
    </dgm:pt>
    <dgm:pt modelId="{56772BDB-E45B-4DD5-B4F6-E61B9A158CE5}" type="pres">
      <dgm:prSet presAssocID="{952E8F76-2FB7-429B-8A71-C33D9332B4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6CCD05-4BC6-47C2-A684-CC0694B158C8}" type="presOf" srcId="{480FE544-087F-484B-A385-B2B0A1B26935}" destId="{FB263416-7DC9-43A9-B526-7786C8AA9831}" srcOrd="0" destOrd="0" presId="urn:microsoft.com/office/officeart/2018/5/layout/IconCircleLabelList"/>
    <dgm:cxn modelId="{9899B218-89BD-40A2-B280-902A2FB26A86}" srcId="{B11B2DEC-046D-48D3-A626-22A65E63E408}" destId="{480FE544-087F-484B-A385-B2B0A1B26935}" srcOrd="1" destOrd="0" parTransId="{170A57E7-F233-45F6-87FE-674EAA062575}" sibTransId="{4479075F-4063-4243-93BD-F67996691E00}"/>
    <dgm:cxn modelId="{FC27DE1B-519C-4987-8B8D-9800F0684294}" type="presOf" srcId="{C7063D25-BC97-42B5-A8CF-E186620FEFC4}" destId="{1FC03096-EA37-4B5D-B16A-93402631F4BF}" srcOrd="0" destOrd="0" presId="urn:microsoft.com/office/officeart/2018/5/layout/IconCircleLabelList"/>
    <dgm:cxn modelId="{26F1A766-757B-4124-9C41-B2D8CFFD5D9C}" type="presOf" srcId="{B11B2DEC-046D-48D3-A626-22A65E63E408}" destId="{C9303415-CFEC-4EA5-A128-7EDF0DCFE1FB}" srcOrd="0" destOrd="0" presId="urn:microsoft.com/office/officeart/2018/5/layout/IconCircleLabelList"/>
    <dgm:cxn modelId="{CE31596F-B89E-4948-88D1-7A6F4E222491}" srcId="{B11B2DEC-046D-48D3-A626-22A65E63E408}" destId="{C7063D25-BC97-42B5-A8CF-E186620FEFC4}" srcOrd="0" destOrd="0" parTransId="{827BF7BA-CDB0-43D6-9BF5-A991C88EA18D}" sibTransId="{9762F6EF-CFAC-4025-94E3-CF3752CFED28}"/>
    <dgm:cxn modelId="{8AD625E3-56D5-467B-B09E-AB1C944BC16A}" srcId="{B11B2DEC-046D-48D3-A626-22A65E63E408}" destId="{952E8F76-2FB7-429B-8A71-C33D9332B49A}" srcOrd="2" destOrd="0" parTransId="{448446F8-4F93-42DE-9819-8B63AD28AC0B}" sibTransId="{BE587182-CC6E-4741-BEEA-352A90544212}"/>
    <dgm:cxn modelId="{610CE3EE-95EC-4C59-B37D-0CBBCC2E0CEE}" type="presOf" srcId="{952E8F76-2FB7-429B-8A71-C33D9332B49A}" destId="{56772BDB-E45B-4DD5-B4F6-E61B9A158CE5}" srcOrd="0" destOrd="0" presId="urn:microsoft.com/office/officeart/2018/5/layout/IconCircleLabelList"/>
    <dgm:cxn modelId="{97AE23BE-98C5-46DA-A902-C7521730AFF6}" type="presParOf" srcId="{C9303415-CFEC-4EA5-A128-7EDF0DCFE1FB}" destId="{44887254-D920-4763-88D3-49628E9C5715}" srcOrd="0" destOrd="0" presId="urn:microsoft.com/office/officeart/2018/5/layout/IconCircleLabelList"/>
    <dgm:cxn modelId="{E06E9E10-2AFD-498C-B83F-1C870B357A28}" type="presParOf" srcId="{44887254-D920-4763-88D3-49628E9C5715}" destId="{56354E5F-2682-4EE2-A748-5C852A8548AB}" srcOrd="0" destOrd="0" presId="urn:microsoft.com/office/officeart/2018/5/layout/IconCircleLabelList"/>
    <dgm:cxn modelId="{0E75A5F8-3250-4957-9A24-216BC01036D7}" type="presParOf" srcId="{44887254-D920-4763-88D3-49628E9C5715}" destId="{758D38F4-EBD2-4458-89B6-8D8AAB8EE751}" srcOrd="1" destOrd="0" presId="urn:microsoft.com/office/officeart/2018/5/layout/IconCircleLabelList"/>
    <dgm:cxn modelId="{AD28AC45-80C7-4EC0-8BF9-313EDD317533}" type="presParOf" srcId="{44887254-D920-4763-88D3-49628E9C5715}" destId="{7F73A4E8-7902-4171-B079-61560BD0379E}" srcOrd="2" destOrd="0" presId="urn:microsoft.com/office/officeart/2018/5/layout/IconCircleLabelList"/>
    <dgm:cxn modelId="{4C7A884B-04E6-4952-8022-F858D0F77625}" type="presParOf" srcId="{44887254-D920-4763-88D3-49628E9C5715}" destId="{1FC03096-EA37-4B5D-B16A-93402631F4BF}" srcOrd="3" destOrd="0" presId="urn:microsoft.com/office/officeart/2018/5/layout/IconCircleLabelList"/>
    <dgm:cxn modelId="{5E987704-E559-47B0-A1AD-2C0D20378F91}" type="presParOf" srcId="{C9303415-CFEC-4EA5-A128-7EDF0DCFE1FB}" destId="{F269062F-2F45-4A83-A0DE-939EA14A0650}" srcOrd="1" destOrd="0" presId="urn:microsoft.com/office/officeart/2018/5/layout/IconCircleLabelList"/>
    <dgm:cxn modelId="{0BAFCBD1-92C7-4543-9722-369004FDABE1}" type="presParOf" srcId="{C9303415-CFEC-4EA5-A128-7EDF0DCFE1FB}" destId="{475A46E9-FDA0-4736-AAF1-F462465A8632}" srcOrd="2" destOrd="0" presId="urn:microsoft.com/office/officeart/2018/5/layout/IconCircleLabelList"/>
    <dgm:cxn modelId="{E59F39D5-B0F8-4003-BA84-E766623181D1}" type="presParOf" srcId="{475A46E9-FDA0-4736-AAF1-F462465A8632}" destId="{2CA8E234-1DDC-43E7-80AA-572DB2DEA731}" srcOrd="0" destOrd="0" presId="urn:microsoft.com/office/officeart/2018/5/layout/IconCircleLabelList"/>
    <dgm:cxn modelId="{D7A0D5A3-1175-4C62-ABE4-F33A1881B71E}" type="presParOf" srcId="{475A46E9-FDA0-4736-AAF1-F462465A8632}" destId="{5DEE4A13-F2C3-49A4-892F-A0BEF133383C}" srcOrd="1" destOrd="0" presId="urn:microsoft.com/office/officeart/2018/5/layout/IconCircleLabelList"/>
    <dgm:cxn modelId="{63543F41-3509-4663-8652-BE874B1E8358}" type="presParOf" srcId="{475A46E9-FDA0-4736-AAF1-F462465A8632}" destId="{524361D5-BB61-48CD-8A02-FA94F6EC7CF6}" srcOrd="2" destOrd="0" presId="urn:microsoft.com/office/officeart/2018/5/layout/IconCircleLabelList"/>
    <dgm:cxn modelId="{B517A1FF-829E-40CB-A939-68FE30CEA73C}" type="presParOf" srcId="{475A46E9-FDA0-4736-AAF1-F462465A8632}" destId="{FB263416-7DC9-43A9-B526-7786C8AA9831}" srcOrd="3" destOrd="0" presId="urn:microsoft.com/office/officeart/2018/5/layout/IconCircleLabelList"/>
    <dgm:cxn modelId="{6DFA94C3-2CC0-449C-BE5E-D6AC5621451C}" type="presParOf" srcId="{C9303415-CFEC-4EA5-A128-7EDF0DCFE1FB}" destId="{00FC05AC-B33D-4535-A11A-F83056A50FA6}" srcOrd="3" destOrd="0" presId="urn:microsoft.com/office/officeart/2018/5/layout/IconCircleLabelList"/>
    <dgm:cxn modelId="{A3B0850F-7F2F-4C4D-8C83-84A851414677}" type="presParOf" srcId="{C9303415-CFEC-4EA5-A128-7EDF0DCFE1FB}" destId="{51C3281B-9E40-4A10-B8E5-495E0284B3A1}" srcOrd="4" destOrd="0" presId="urn:microsoft.com/office/officeart/2018/5/layout/IconCircleLabelList"/>
    <dgm:cxn modelId="{69C4A801-7189-43BC-86B4-86CF2D6AF470}" type="presParOf" srcId="{51C3281B-9E40-4A10-B8E5-495E0284B3A1}" destId="{913398C7-A706-4D49-BF48-612131AD69D1}" srcOrd="0" destOrd="0" presId="urn:microsoft.com/office/officeart/2018/5/layout/IconCircleLabelList"/>
    <dgm:cxn modelId="{C003A970-9865-4FEA-B853-325B659F6FCB}" type="presParOf" srcId="{51C3281B-9E40-4A10-B8E5-495E0284B3A1}" destId="{D8CAEF1D-6A22-495E-8FB4-6E9E6D1D3C3A}" srcOrd="1" destOrd="0" presId="urn:microsoft.com/office/officeart/2018/5/layout/IconCircleLabelList"/>
    <dgm:cxn modelId="{658FF111-79DC-4E57-9F37-214EC1AA91D7}" type="presParOf" srcId="{51C3281B-9E40-4A10-B8E5-495E0284B3A1}" destId="{87DACAF2-7DE1-4F31-A560-C9B425952222}" srcOrd="2" destOrd="0" presId="urn:microsoft.com/office/officeart/2018/5/layout/IconCircleLabelList"/>
    <dgm:cxn modelId="{DDC21C28-5676-4504-8BD1-30300C32692C}" type="presParOf" srcId="{51C3281B-9E40-4A10-B8E5-495E0284B3A1}" destId="{56772BDB-E45B-4DD5-B4F6-E61B9A158C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1B2DEC-046D-48D3-A626-22A65E63E408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63D25-BC97-42B5-A8CF-E186620FE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Younger customers show higher purchasing activity</a:t>
          </a:r>
        </a:p>
      </dgm:t>
    </dgm:pt>
    <dgm:pt modelId="{827BF7BA-CDB0-43D6-9BF5-A991C88EA18D}" type="parTrans" cxnId="{CE31596F-B89E-4948-88D1-7A6F4E222491}">
      <dgm:prSet/>
      <dgm:spPr/>
      <dgm:t>
        <a:bodyPr/>
        <a:lstStyle/>
        <a:p>
          <a:endParaRPr lang="en-US"/>
        </a:p>
      </dgm:t>
    </dgm:pt>
    <dgm:pt modelId="{9762F6EF-CFAC-4025-94E3-CF3752CFED28}" type="sibTrans" cxnId="{CE31596F-B89E-4948-88D1-7A6F4E222491}">
      <dgm:prSet/>
      <dgm:spPr/>
      <dgm:t>
        <a:bodyPr/>
        <a:lstStyle/>
        <a:p>
          <a:endParaRPr lang="en-US"/>
        </a:p>
      </dgm:t>
    </dgm:pt>
    <dgm:pt modelId="{480FE544-087F-484B-A385-B2B0A1B269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Targeted marketing toward these segments can maximize ROI</a:t>
          </a:r>
        </a:p>
      </dgm:t>
    </dgm:pt>
    <dgm:pt modelId="{170A57E7-F233-45F6-87FE-674EAA062575}" type="parTrans" cxnId="{9899B218-89BD-40A2-B280-902A2FB26A86}">
      <dgm:prSet/>
      <dgm:spPr/>
      <dgm:t>
        <a:bodyPr/>
        <a:lstStyle/>
        <a:p>
          <a:endParaRPr lang="en-US"/>
        </a:p>
      </dgm:t>
    </dgm:pt>
    <dgm:pt modelId="{4479075F-4063-4243-93BD-F67996691E00}" type="sibTrans" cxnId="{9899B218-89BD-40A2-B280-902A2FB26A86}">
      <dgm:prSet/>
      <dgm:spPr/>
      <dgm:t>
        <a:bodyPr/>
        <a:lstStyle/>
        <a:p>
          <a:endParaRPr lang="en-US"/>
        </a:p>
      </dgm:t>
    </dgm:pt>
    <dgm:pt modelId="{952E8F76-2FB7-429B-8A71-C33D9332B4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Age-based segmentation improves campaign efficiency</a:t>
          </a:r>
        </a:p>
      </dgm:t>
    </dgm:pt>
    <dgm:pt modelId="{448446F8-4F93-42DE-9819-8B63AD28AC0B}" type="parTrans" cxnId="{8AD625E3-56D5-467B-B09E-AB1C944BC16A}">
      <dgm:prSet/>
      <dgm:spPr/>
      <dgm:t>
        <a:bodyPr/>
        <a:lstStyle/>
        <a:p>
          <a:endParaRPr lang="en-US"/>
        </a:p>
      </dgm:t>
    </dgm:pt>
    <dgm:pt modelId="{BE587182-CC6E-4741-BEEA-352A90544212}" type="sibTrans" cxnId="{8AD625E3-56D5-467B-B09E-AB1C944BC16A}">
      <dgm:prSet/>
      <dgm:spPr/>
      <dgm:t>
        <a:bodyPr/>
        <a:lstStyle/>
        <a:p>
          <a:endParaRPr lang="en-US"/>
        </a:p>
      </dgm:t>
    </dgm:pt>
    <dgm:pt modelId="{C19ECE00-DB04-4E7A-B260-B6B8F3900499}" type="pres">
      <dgm:prSet presAssocID="{B11B2DEC-046D-48D3-A626-22A65E63E408}" presName="root" presStyleCnt="0">
        <dgm:presLayoutVars>
          <dgm:dir/>
          <dgm:resizeHandles val="exact"/>
        </dgm:presLayoutVars>
      </dgm:prSet>
      <dgm:spPr/>
    </dgm:pt>
    <dgm:pt modelId="{DD11B6B4-E2DF-4754-ACE6-535427656CC9}" type="pres">
      <dgm:prSet presAssocID="{C7063D25-BC97-42B5-A8CF-E186620FEFC4}" presName="compNode" presStyleCnt="0"/>
      <dgm:spPr/>
    </dgm:pt>
    <dgm:pt modelId="{F72941A2-8901-4D70-9845-DB9841328007}" type="pres">
      <dgm:prSet presAssocID="{C7063D25-BC97-42B5-A8CF-E186620FEFC4}" presName="iconBgRect" presStyleLbl="bgShp" presStyleIdx="0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FE7DBB12-E930-4DD4-AB19-17EC49AD43F2}" type="pres">
      <dgm:prSet presAssocID="{C7063D25-BC97-42B5-A8CF-E186620FEF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4E352EC8-9A17-4DA2-926C-8EF6080A89EB}" type="pres">
      <dgm:prSet presAssocID="{C7063D25-BC97-42B5-A8CF-E186620FEFC4}" presName="spaceRect" presStyleCnt="0"/>
      <dgm:spPr/>
    </dgm:pt>
    <dgm:pt modelId="{E5D3E388-A32F-4EE7-A0B2-DF0BBA98E17F}" type="pres">
      <dgm:prSet presAssocID="{C7063D25-BC97-42B5-A8CF-E186620FEFC4}" presName="textRect" presStyleLbl="revTx" presStyleIdx="0" presStyleCnt="3">
        <dgm:presLayoutVars>
          <dgm:chMax val="1"/>
          <dgm:chPref val="1"/>
        </dgm:presLayoutVars>
      </dgm:prSet>
      <dgm:spPr/>
    </dgm:pt>
    <dgm:pt modelId="{EAE1A924-5AAC-49AD-AFAC-3F746CD9CC66}" type="pres">
      <dgm:prSet presAssocID="{9762F6EF-CFAC-4025-94E3-CF3752CFED28}" presName="sibTrans" presStyleCnt="0"/>
      <dgm:spPr/>
    </dgm:pt>
    <dgm:pt modelId="{0A87FB57-E876-49B3-838D-292C7C6A4FE8}" type="pres">
      <dgm:prSet presAssocID="{480FE544-087F-484B-A385-B2B0A1B26935}" presName="compNode" presStyleCnt="0"/>
      <dgm:spPr/>
    </dgm:pt>
    <dgm:pt modelId="{8585A301-C5D9-4DE1-9D14-091D47C2A372}" type="pres">
      <dgm:prSet presAssocID="{480FE544-087F-484B-A385-B2B0A1B26935}" presName="iconBgRect" presStyleLbl="bgShp" presStyleIdx="1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1805F831-EAA1-4F03-8396-F9DF5BD319F0}" type="pres">
      <dgm:prSet presAssocID="{480FE544-087F-484B-A385-B2B0A1B269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0CEB19F0-DFCF-48AD-9580-915FDF6B11FD}" type="pres">
      <dgm:prSet presAssocID="{480FE544-087F-484B-A385-B2B0A1B26935}" presName="spaceRect" presStyleCnt="0"/>
      <dgm:spPr/>
    </dgm:pt>
    <dgm:pt modelId="{8D9E6471-8B5A-4661-869C-00D1608F07A2}" type="pres">
      <dgm:prSet presAssocID="{480FE544-087F-484B-A385-B2B0A1B26935}" presName="textRect" presStyleLbl="revTx" presStyleIdx="1" presStyleCnt="3">
        <dgm:presLayoutVars>
          <dgm:chMax val="1"/>
          <dgm:chPref val="1"/>
        </dgm:presLayoutVars>
      </dgm:prSet>
      <dgm:spPr/>
    </dgm:pt>
    <dgm:pt modelId="{6178E76B-8002-4BCE-AE20-5F53D1E05D22}" type="pres">
      <dgm:prSet presAssocID="{4479075F-4063-4243-93BD-F67996691E00}" presName="sibTrans" presStyleCnt="0"/>
      <dgm:spPr/>
    </dgm:pt>
    <dgm:pt modelId="{5F939099-E147-4A5E-B54E-C0788C3CBBF3}" type="pres">
      <dgm:prSet presAssocID="{952E8F76-2FB7-429B-8A71-C33D9332B49A}" presName="compNode" presStyleCnt="0"/>
      <dgm:spPr/>
    </dgm:pt>
    <dgm:pt modelId="{E0036100-D7D9-4E2D-B716-896B5B39D338}" type="pres">
      <dgm:prSet presAssocID="{952E8F76-2FB7-429B-8A71-C33D9332B49A}" presName="iconBgRect" presStyleLbl="bgShp" presStyleIdx="2" presStyleCnt="3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</dgm:pt>
    <dgm:pt modelId="{04419A3D-2835-4628-9C47-FE875E8AC681}" type="pres">
      <dgm:prSet presAssocID="{952E8F76-2FB7-429B-8A71-C33D9332B4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BEC40B5-3AE7-4109-8D65-8F8662A04B25}" type="pres">
      <dgm:prSet presAssocID="{952E8F76-2FB7-429B-8A71-C33D9332B49A}" presName="spaceRect" presStyleCnt="0"/>
      <dgm:spPr/>
    </dgm:pt>
    <dgm:pt modelId="{2C6804CA-AC3F-4D0F-8A91-9C0D9D363AEB}" type="pres">
      <dgm:prSet presAssocID="{952E8F76-2FB7-429B-8A71-C33D9332B4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899B218-89BD-40A2-B280-902A2FB26A86}" srcId="{B11B2DEC-046D-48D3-A626-22A65E63E408}" destId="{480FE544-087F-484B-A385-B2B0A1B26935}" srcOrd="1" destOrd="0" parTransId="{170A57E7-F233-45F6-87FE-674EAA062575}" sibTransId="{4479075F-4063-4243-93BD-F67996691E00}"/>
    <dgm:cxn modelId="{71BED125-05D3-4916-BC05-784B85156CDE}" type="presOf" srcId="{480FE544-087F-484B-A385-B2B0A1B26935}" destId="{8D9E6471-8B5A-4661-869C-00D1608F07A2}" srcOrd="0" destOrd="0" presId="urn:microsoft.com/office/officeart/2018/5/layout/IconCircleLabelList"/>
    <dgm:cxn modelId="{CE31596F-B89E-4948-88D1-7A6F4E222491}" srcId="{B11B2DEC-046D-48D3-A626-22A65E63E408}" destId="{C7063D25-BC97-42B5-A8CF-E186620FEFC4}" srcOrd="0" destOrd="0" parTransId="{827BF7BA-CDB0-43D6-9BF5-A991C88EA18D}" sibTransId="{9762F6EF-CFAC-4025-94E3-CF3752CFED28}"/>
    <dgm:cxn modelId="{E4D91D89-7521-435D-8FF8-7BB0519E829D}" type="presOf" srcId="{B11B2DEC-046D-48D3-A626-22A65E63E408}" destId="{C19ECE00-DB04-4E7A-B260-B6B8F3900499}" srcOrd="0" destOrd="0" presId="urn:microsoft.com/office/officeart/2018/5/layout/IconCircleLabelList"/>
    <dgm:cxn modelId="{69272796-0A7C-499F-8923-6D6461E63EDE}" type="presOf" srcId="{952E8F76-2FB7-429B-8A71-C33D9332B49A}" destId="{2C6804CA-AC3F-4D0F-8A91-9C0D9D363AEB}" srcOrd="0" destOrd="0" presId="urn:microsoft.com/office/officeart/2018/5/layout/IconCircleLabelList"/>
    <dgm:cxn modelId="{91105BBD-575A-4A27-9545-9605D0D22202}" type="presOf" srcId="{C7063D25-BC97-42B5-A8CF-E186620FEFC4}" destId="{E5D3E388-A32F-4EE7-A0B2-DF0BBA98E17F}" srcOrd="0" destOrd="0" presId="urn:microsoft.com/office/officeart/2018/5/layout/IconCircleLabelList"/>
    <dgm:cxn modelId="{8AD625E3-56D5-467B-B09E-AB1C944BC16A}" srcId="{B11B2DEC-046D-48D3-A626-22A65E63E408}" destId="{952E8F76-2FB7-429B-8A71-C33D9332B49A}" srcOrd="2" destOrd="0" parTransId="{448446F8-4F93-42DE-9819-8B63AD28AC0B}" sibTransId="{BE587182-CC6E-4741-BEEA-352A90544212}"/>
    <dgm:cxn modelId="{71543E96-65DC-4A4A-8EC8-4CB09BD61E76}" type="presParOf" srcId="{C19ECE00-DB04-4E7A-B260-B6B8F3900499}" destId="{DD11B6B4-E2DF-4754-ACE6-535427656CC9}" srcOrd="0" destOrd="0" presId="urn:microsoft.com/office/officeart/2018/5/layout/IconCircleLabelList"/>
    <dgm:cxn modelId="{F0250410-ACA8-4F05-B31D-8BA5078A3688}" type="presParOf" srcId="{DD11B6B4-E2DF-4754-ACE6-535427656CC9}" destId="{F72941A2-8901-4D70-9845-DB9841328007}" srcOrd="0" destOrd="0" presId="urn:microsoft.com/office/officeart/2018/5/layout/IconCircleLabelList"/>
    <dgm:cxn modelId="{EB501BA1-0279-4061-912E-5890E97E0ED2}" type="presParOf" srcId="{DD11B6B4-E2DF-4754-ACE6-535427656CC9}" destId="{FE7DBB12-E930-4DD4-AB19-17EC49AD43F2}" srcOrd="1" destOrd="0" presId="urn:microsoft.com/office/officeart/2018/5/layout/IconCircleLabelList"/>
    <dgm:cxn modelId="{2C443BE5-BA68-4B70-94B7-D50EEECC50A3}" type="presParOf" srcId="{DD11B6B4-E2DF-4754-ACE6-535427656CC9}" destId="{4E352EC8-9A17-4DA2-926C-8EF6080A89EB}" srcOrd="2" destOrd="0" presId="urn:microsoft.com/office/officeart/2018/5/layout/IconCircleLabelList"/>
    <dgm:cxn modelId="{F35C98E1-16E3-4A62-B704-239CCA7FB9F8}" type="presParOf" srcId="{DD11B6B4-E2DF-4754-ACE6-535427656CC9}" destId="{E5D3E388-A32F-4EE7-A0B2-DF0BBA98E17F}" srcOrd="3" destOrd="0" presId="urn:microsoft.com/office/officeart/2018/5/layout/IconCircleLabelList"/>
    <dgm:cxn modelId="{06015ABF-8C75-43CB-B485-25A235F54AE6}" type="presParOf" srcId="{C19ECE00-DB04-4E7A-B260-B6B8F3900499}" destId="{EAE1A924-5AAC-49AD-AFAC-3F746CD9CC66}" srcOrd="1" destOrd="0" presId="urn:microsoft.com/office/officeart/2018/5/layout/IconCircleLabelList"/>
    <dgm:cxn modelId="{5170049E-93F2-44D4-8AA6-DAE41513DFF2}" type="presParOf" srcId="{C19ECE00-DB04-4E7A-B260-B6B8F3900499}" destId="{0A87FB57-E876-49B3-838D-292C7C6A4FE8}" srcOrd="2" destOrd="0" presId="urn:microsoft.com/office/officeart/2018/5/layout/IconCircleLabelList"/>
    <dgm:cxn modelId="{B80182B9-F278-4A65-B1AF-0C77E57AE1DE}" type="presParOf" srcId="{0A87FB57-E876-49B3-838D-292C7C6A4FE8}" destId="{8585A301-C5D9-4DE1-9D14-091D47C2A372}" srcOrd="0" destOrd="0" presId="urn:microsoft.com/office/officeart/2018/5/layout/IconCircleLabelList"/>
    <dgm:cxn modelId="{4E50D90D-75D0-4A52-898A-28495F54D852}" type="presParOf" srcId="{0A87FB57-E876-49B3-838D-292C7C6A4FE8}" destId="{1805F831-EAA1-4F03-8396-F9DF5BD319F0}" srcOrd="1" destOrd="0" presId="urn:microsoft.com/office/officeart/2018/5/layout/IconCircleLabelList"/>
    <dgm:cxn modelId="{464C5BC7-BC3B-40F2-8247-E7580FE1CE57}" type="presParOf" srcId="{0A87FB57-E876-49B3-838D-292C7C6A4FE8}" destId="{0CEB19F0-DFCF-48AD-9580-915FDF6B11FD}" srcOrd="2" destOrd="0" presId="urn:microsoft.com/office/officeart/2018/5/layout/IconCircleLabelList"/>
    <dgm:cxn modelId="{A372F9EC-1BD3-4561-A578-F88BE397938B}" type="presParOf" srcId="{0A87FB57-E876-49B3-838D-292C7C6A4FE8}" destId="{8D9E6471-8B5A-4661-869C-00D1608F07A2}" srcOrd="3" destOrd="0" presId="urn:microsoft.com/office/officeart/2018/5/layout/IconCircleLabelList"/>
    <dgm:cxn modelId="{44EA168D-2554-461B-9E6E-739F45CEF3D3}" type="presParOf" srcId="{C19ECE00-DB04-4E7A-B260-B6B8F3900499}" destId="{6178E76B-8002-4BCE-AE20-5F53D1E05D22}" srcOrd="3" destOrd="0" presId="urn:microsoft.com/office/officeart/2018/5/layout/IconCircleLabelList"/>
    <dgm:cxn modelId="{C2C8F600-BE52-4373-8CBD-68B858C73541}" type="presParOf" srcId="{C19ECE00-DB04-4E7A-B260-B6B8F3900499}" destId="{5F939099-E147-4A5E-B54E-C0788C3CBBF3}" srcOrd="4" destOrd="0" presId="urn:microsoft.com/office/officeart/2018/5/layout/IconCircleLabelList"/>
    <dgm:cxn modelId="{4E620D01-07D4-4B06-A016-97F8E0E6A099}" type="presParOf" srcId="{5F939099-E147-4A5E-B54E-C0788C3CBBF3}" destId="{E0036100-D7D9-4E2D-B716-896B5B39D338}" srcOrd="0" destOrd="0" presId="urn:microsoft.com/office/officeart/2018/5/layout/IconCircleLabelList"/>
    <dgm:cxn modelId="{6E3C3BC7-0E50-4C34-B261-80A17F74E226}" type="presParOf" srcId="{5F939099-E147-4A5E-B54E-C0788C3CBBF3}" destId="{04419A3D-2835-4628-9C47-FE875E8AC681}" srcOrd="1" destOrd="0" presId="urn:microsoft.com/office/officeart/2018/5/layout/IconCircleLabelList"/>
    <dgm:cxn modelId="{2134746C-CAA0-4E27-A1FB-B271FA74B1CB}" type="presParOf" srcId="{5F939099-E147-4A5E-B54E-C0788C3CBBF3}" destId="{2BEC40B5-3AE7-4109-8D65-8F8662A04B25}" srcOrd="2" destOrd="0" presId="urn:microsoft.com/office/officeart/2018/5/layout/IconCircleLabelList"/>
    <dgm:cxn modelId="{22E40FB8-A85B-4866-A179-4DA057A3AEFA}" type="presParOf" srcId="{5F939099-E147-4A5E-B54E-C0788C3CBBF3}" destId="{2C6804CA-AC3F-4D0F-8A91-9C0D9D363A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AA1331-09E4-4AFB-8516-BE9A4821481E}" type="doc">
      <dgm:prSet loTypeId="urn:microsoft.com/office/officeart/2018/2/layout/IconVerticalSolidList" loCatId="icon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447D19-A8EE-483E-9C4C-78C00BF195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Invest in loyalty programs to increase purchase frequency</a:t>
          </a:r>
        </a:p>
      </dgm:t>
    </dgm:pt>
    <dgm:pt modelId="{2BAE6B16-330B-4E66-922F-1BE5210B2D00}" type="parTrans" cxnId="{F17EA9CB-5950-4761-BB91-EDBBB5C8B562}">
      <dgm:prSet/>
      <dgm:spPr/>
      <dgm:t>
        <a:bodyPr/>
        <a:lstStyle/>
        <a:p>
          <a:endParaRPr lang="en-US"/>
        </a:p>
      </dgm:t>
    </dgm:pt>
    <dgm:pt modelId="{E41E2FFC-432E-4417-9725-D44941B4F6BF}" type="sibTrans" cxnId="{F17EA9CB-5950-4761-BB91-EDBBB5C8B562}">
      <dgm:prSet/>
      <dgm:spPr/>
      <dgm:t>
        <a:bodyPr/>
        <a:lstStyle/>
        <a:p>
          <a:endParaRPr lang="en-US"/>
        </a:p>
      </dgm:t>
    </dgm:pt>
    <dgm:pt modelId="{FEAF54B7-579D-44B8-AF93-3EC5CDAEE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Promote preferred payment methods for high-value transactions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1CA95A-5C03-485D-ACCC-BF1FDA6B3687}" type="parTrans" cxnId="{38455CA6-0571-41EA-9211-725A61088DD8}">
      <dgm:prSet/>
      <dgm:spPr/>
      <dgm:t>
        <a:bodyPr/>
        <a:lstStyle/>
        <a:p>
          <a:endParaRPr lang="en-US"/>
        </a:p>
      </dgm:t>
    </dgm:pt>
    <dgm:pt modelId="{F0C3454A-DE00-45FC-877E-2A226F10DBFA}" type="sibTrans" cxnId="{38455CA6-0571-41EA-9211-725A61088DD8}">
      <dgm:prSet/>
      <dgm:spPr/>
      <dgm:t>
        <a:bodyPr/>
        <a:lstStyle/>
        <a:p>
          <a:endParaRPr lang="en-US"/>
        </a:p>
      </dgm:t>
    </dgm:pt>
    <dgm:pt modelId="{65ACB652-1E25-44D0-B11F-F1E5658EF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Focus marketing on high-performing age segments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6084ED-F53C-472A-9C5C-84D4BFD6E511}" type="parTrans" cxnId="{F7A8243E-E251-4274-AE3D-605C8402E004}">
      <dgm:prSet/>
      <dgm:spPr/>
      <dgm:t>
        <a:bodyPr/>
        <a:lstStyle/>
        <a:p>
          <a:endParaRPr lang="en-US"/>
        </a:p>
      </dgm:t>
    </dgm:pt>
    <dgm:pt modelId="{70A628EC-C407-497F-9EB5-D92E89227C43}" type="sibTrans" cxnId="{F7A8243E-E251-4274-AE3D-605C8402E004}">
      <dgm:prSet/>
      <dgm:spPr/>
      <dgm:t>
        <a:bodyPr/>
        <a:lstStyle/>
        <a:p>
          <a:endParaRPr lang="en-US"/>
        </a:p>
      </dgm:t>
    </dgm:pt>
    <dgm:pt modelId="{95477362-2CA8-4B46-AC90-FC8C8F4ED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>
              <a:latin typeface="Times New Roman" panose="02020603050405020304" pitchFamily="18" charset="0"/>
              <a:cs typeface="Times New Roman" panose="02020603050405020304" pitchFamily="18" charset="0"/>
            </a:rPr>
            <a:t>Use dashboards for continuous monitoring</a:t>
          </a:r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5E47D9-E59E-43A8-9EC3-466C4E9451E5}" type="parTrans" cxnId="{FFB6A261-E422-43F0-AAD4-2CC055298338}">
      <dgm:prSet/>
      <dgm:spPr/>
      <dgm:t>
        <a:bodyPr/>
        <a:lstStyle/>
        <a:p>
          <a:endParaRPr lang="en-US"/>
        </a:p>
      </dgm:t>
    </dgm:pt>
    <dgm:pt modelId="{FF09B6F2-7BF5-4A6A-8538-ADE736D72780}" type="sibTrans" cxnId="{FFB6A261-E422-43F0-AAD4-2CC055298338}">
      <dgm:prSet/>
      <dgm:spPr/>
      <dgm:t>
        <a:bodyPr/>
        <a:lstStyle/>
        <a:p>
          <a:endParaRPr lang="en-US"/>
        </a:p>
      </dgm:t>
    </dgm:pt>
    <dgm:pt modelId="{32509BCB-7123-4431-B17E-11C2F09A9B9F}" type="pres">
      <dgm:prSet presAssocID="{20AA1331-09E4-4AFB-8516-BE9A4821481E}" presName="root" presStyleCnt="0">
        <dgm:presLayoutVars>
          <dgm:dir/>
          <dgm:resizeHandles val="exact"/>
        </dgm:presLayoutVars>
      </dgm:prSet>
      <dgm:spPr/>
    </dgm:pt>
    <dgm:pt modelId="{64EC9CF7-2F99-4AB4-9EB8-DEE386FC26A1}" type="pres">
      <dgm:prSet presAssocID="{E7447D19-A8EE-483E-9C4C-78C00BF195E3}" presName="compNode" presStyleCnt="0"/>
      <dgm:spPr/>
    </dgm:pt>
    <dgm:pt modelId="{167DF172-A64F-4D93-981C-323F420FC0C4}" type="pres">
      <dgm:prSet presAssocID="{E7447D19-A8EE-483E-9C4C-78C00BF195E3}" presName="bgRect" presStyleLbl="bgShp" presStyleIdx="0" presStyleCnt="4" custLinFactNeighborY="-3818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4E0CB79F-1918-4A97-A486-A27DF99DF4B4}" type="pres">
      <dgm:prSet presAssocID="{E7447D19-A8EE-483E-9C4C-78C00BF195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kendiagramm mit Aufwärtstrend Silhouette"/>
        </a:ext>
      </dgm:extLst>
    </dgm:pt>
    <dgm:pt modelId="{22A94962-8346-4231-BF25-30273BE254B4}" type="pres">
      <dgm:prSet presAssocID="{E7447D19-A8EE-483E-9C4C-78C00BF195E3}" presName="spaceRect" presStyleCnt="0"/>
      <dgm:spPr/>
    </dgm:pt>
    <dgm:pt modelId="{3A5BCAF3-22F0-4B5C-9A67-904CAFE64090}" type="pres">
      <dgm:prSet presAssocID="{E7447D19-A8EE-483E-9C4C-78C00BF195E3}" presName="parTx" presStyleLbl="revTx" presStyleIdx="0" presStyleCnt="4">
        <dgm:presLayoutVars>
          <dgm:chMax val="0"/>
          <dgm:chPref val="0"/>
        </dgm:presLayoutVars>
      </dgm:prSet>
      <dgm:spPr/>
    </dgm:pt>
    <dgm:pt modelId="{2B135418-8C57-4783-864C-2B12AF3906D0}" type="pres">
      <dgm:prSet presAssocID="{E41E2FFC-432E-4417-9725-D44941B4F6BF}" presName="sibTrans" presStyleCnt="0"/>
      <dgm:spPr/>
    </dgm:pt>
    <dgm:pt modelId="{51D2C94D-6527-4906-99AA-E07A91366C1A}" type="pres">
      <dgm:prSet presAssocID="{FEAF54B7-579D-44B8-AF93-3EC5CDAEE587}" presName="compNode" presStyleCnt="0"/>
      <dgm:spPr/>
    </dgm:pt>
    <dgm:pt modelId="{3F86BEDD-4EA7-41A7-929C-4E95658B4A1A}" type="pres">
      <dgm:prSet presAssocID="{FEAF54B7-579D-44B8-AF93-3EC5CDAEE587}" presName="bgRect" presStyleLbl="bgShp" presStyleIdx="1" presStyleCnt="4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4A1DD6B1-204B-46C9-AF0C-77A17FCCC71F}" type="pres">
      <dgm:prSet presAssocID="{FEAF54B7-579D-44B8-AF93-3EC5CDAEE5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D9D1F823-2074-4FA3-893C-DA096AA1ED8C}" type="pres">
      <dgm:prSet presAssocID="{FEAF54B7-579D-44B8-AF93-3EC5CDAEE587}" presName="spaceRect" presStyleCnt="0"/>
      <dgm:spPr/>
    </dgm:pt>
    <dgm:pt modelId="{310A5B6B-9A97-4C2C-BDDF-64D5CF0873B9}" type="pres">
      <dgm:prSet presAssocID="{FEAF54B7-579D-44B8-AF93-3EC5CDAEE587}" presName="parTx" presStyleLbl="revTx" presStyleIdx="1" presStyleCnt="4">
        <dgm:presLayoutVars>
          <dgm:chMax val="0"/>
          <dgm:chPref val="0"/>
        </dgm:presLayoutVars>
      </dgm:prSet>
      <dgm:spPr/>
    </dgm:pt>
    <dgm:pt modelId="{CB170D27-0355-4CC6-A3EB-255C9E8938F8}" type="pres">
      <dgm:prSet presAssocID="{F0C3454A-DE00-45FC-877E-2A226F10DBFA}" presName="sibTrans" presStyleCnt="0"/>
      <dgm:spPr/>
    </dgm:pt>
    <dgm:pt modelId="{D8E7A88C-081D-4211-9D4D-B4617142DC69}" type="pres">
      <dgm:prSet presAssocID="{65ACB652-1E25-44D0-B11F-F1E5658EFEC9}" presName="compNode" presStyleCnt="0"/>
      <dgm:spPr/>
    </dgm:pt>
    <dgm:pt modelId="{DE8C2B6D-8FCF-462B-88D9-F72D54A12C12}" type="pres">
      <dgm:prSet presAssocID="{65ACB652-1E25-44D0-B11F-F1E5658EFEC9}" presName="bgRect" presStyleLbl="bgShp" presStyleIdx="2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0D4D8729-38FE-4E7C-BD31-0D820C36CC87}" type="pres">
      <dgm:prSet presAssocID="{65ACB652-1E25-44D0-B11F-F1E5658EFE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A1A4451-0ABD-4AA3-AF6D-41C6D6BDC992}" type="pres">
      <dgm:prSet presAssocID="{65ACB652-1E25-44D0-B11F-F1E5658EFEC9}" presName="spaceRect" presStyleCnt="0"/>
      <dgm:spPr/>
    </dgm:pt>
    <dgm:pt modelId="{62C468A4-13C8-4B70-B959-C973C5A6502D}" type="pres">
      <dgm:prSet presAssocID="{65ACB652-1E25-44D0-B11F-F1E5658EFEC9}" presName="parTx" presStyleLbl="revTx" presStyleIdx="2" presStyleCnt="4">
        <dgm:presLayoutVars>
          <dgm:chMax val="0"/>
          <dgm:chPref val="0"/>
        </dgm:presLayoutVars>
      </dgm:prSet>
      <dgm:spPr/>
    </dgm:pt>
    <dgm:pt modelId="{6F5B01E0-8396-4883-AFCA-B75ACA9D5C71}" type="pres">
      <dgm:prSet presAssocID="{70A628EC-C407-497F-9EB5-D92E89227C43}" presName="sibTrans" presStyleCnt="0"/>
      <dgm:spPr/>
    </dgm:pt>
    <dgm:pt modelId="{6BC715EC-901A-4D07-90C7-25900C279DD6}" type="pres">
      <dgm:prSet presAssocID="{95477362-2CA8-4B46-AC90-FC8C8F4ED963}" presName="compNode" presStyleCnt="0"/>
      <dgm:spPr/>
    </dgm:pt>
    <dgm:pt modelId="{3E4732E4-D825-4244-A9A9-E3C42529176F}" type="pres">
      <dgm:prSet presAssocID="{95477362-2CA8-4B46-AC90-FC8C8F4ED963}" presName="bgRect" presStyleLbl="bgShp" presStyleIdx="3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626D3FE8-AB70-4EA3-A086-3F608CF76BC6}" type="pres">
      <dgm:prSet presAssocID="{95477362-2CA8-4B46-AC90-FC8C8F4ED9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ssgerät"/>
        </a:ext>
      </dgm:extLst>
    </dgm:pt>
    <dgm:pt modelId="{E74645E9-FACD-4FAB-AF66-B119C2870F3E}" type="pres">
      <dgm:prSet presAssocID="{95477362-2CA8-4B46-AC90-FC8C8F4ED963}" presName="spaceRect" presStyleCnt="0"/>
      <dgm:spPr/>
    </dgm:pt>
    <dgm:pt modelId="{A32FF97C-9149-435A-9AD2-C076A0325D93}" type="pres">
      <dgm:prSet presAssocID="{95477362-2CA8-4B46-AC90-FC8C8F4ED96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A8243E-E251-4274-AE3D-605C8402E004}" srcId="{20AA1331-09E4-4AFB-8516-BE9A4821481E}" destId="{65ACB652-1E25-44D0-B11F-F1E5658EFEC9}" srcOrd="2" destOrd="0" parTransId="{F36084ED-F53C-472A-9C5C-84D4BFD6E511}" sibTransId="{70A628EC-C407-497F-9EB5-D92E89227C43}"/>
    <dgm:cxn modelId="{FFB6A261-E422-43F0-AAD4-2CC055298338}" srcId="{20AA1331-09E4-4AFB-8516-BE9A4821481E}" destId="{95477362-2CA8-4B46-AC90-FC8C8F4ED963}" srcOrd="3" destOrd="0" parTransId="{385E47D9-E59E-43A8-9EC3-466C4E9451E5}" sibTransId="{FF09B6F2-7BF5-4A6A-8538-ADE736D72780}"/>
    <dgm:cxn modelId="{F9459469-E734-42F1-9745-4E781A25A464}" type="presOf" srcId="{FEAF54B7-579D-44B8-AF93-3EC5CDAEE587}" destId="{310A5B6B-9A97-4C2C-BDDF-64D5CF0873B9}" srcOrd="0" destOrd="0" presId="urn:microsoft.com/office/officeart/2018/2/layout/IconVerticalSolidList"/>
    <dgm:cxn modelId="{38455CA6-0571-41EA-9211-725A61088DD8}" srcId="{20AA1331-09E4-4AFB-8516-BE9A4821481E}" destId="{FEAF54B7-579D-44B8-AF93-3EC5CDAEE587}" srcOrd="1" destOrd="0" parTransId="{CC1CA95A-5C03-485D-ACCC-BF1FDA6B3687}" sibTransId="{F0C3454A-DE00-45FC-877E-2A226F10DBFA}"/>
    <dgm:cxn modelId="{D5B1A2A6-6980-42EB-AACF-6184B964D9AB}" type="presOf" srcId="{E7447D19-A8EE-483E-9C4C-78C00BF195E3}" destId="{3A5BCAF3-22F0-4B5C-9A67-904CAFE64090}" srcOrd="0" destOrd="0" presId="urn:microsoft.com/office/officeart/2018/2/layout/IconVerticalSolidList"/>
    <dgm:cxn modelId="{1669B3C6-4899-4DDE-B429-C5AC393DFDB8}" type="presOf" srcId="{95477362-2CA8-4B46-AC90-FC8C8F4ED963}" destId="{A32FF97C-9149-435A-9AD2-C076A0325D93}" srcOrd="0" destOrd="0" presId="urn:microsoft.com/office/officeart/2018/2/layout/IconVerticalSolidList"/>
    <dgm:cxn modelId="{273587C7-F8FC-45F9-BEED-277076DCC114}" type="presOf" srcId="{65ACB652-1E25-44D0-B11F-F1E5658EFEC9}" destId="{62C468A4-13C8-4B70-B959-C973C5A6502D}" srcOrd="0" destOrd="0" presId="urn:microsoft.com/office/officeart/2018/2/layout/IconVerticalSolidList"/>
    <dgm:cxn modelId="{F17EA9CB-5950-4761-BB91-EDBBB5C8B562}" srcId="{20AA1331-09E4-4AFB-8516-BE9A4821481E}" destId="{E7447D19-A8EE-483E-9C4C-78C00BF195E3}" srcOrd="0" destOrd="0" parTransId="{2BAE6B16-330B-4E66-922F-1BE5210B2D00}" sibTransId="{E41E2FFC-432E-4417-9725-D44941B4F6BF}"/>
    <dgm:cxn modelId="{98629FCD-9BCB-4CA6-A439-C1C298DDC45D}" type="presOf" srcId="{20AA1331-09E4-4AFB-8516-BE9A4821481E}" destId="{32509BCB-7123-4431-B17E-11C2F09A9B9F}" srcOrd="0" destOrd="0" presId="urn:microsoft.com/office/officeart/2018/2/layout/IconVerticalSolidList"/>
    <dgm:cxn modelId="{A947C1CC-4824-40D9-99BB-751C009C60E6}" type="presParOf" srcId="{32509BCB-7123-4431-B17E-11C2F09A9B9F}" destId="{64EC9CF7-2F99-4AB4-9EB8-DEE386FC26A1}" srcOrd="0" destOrd="0" presId="urn:microsoft.com/office/officeart/2018/2/layout/IconVerticalSolidList"/>
    <dgm:cxn modelId="{6F67B962-FE94-464F-BA9C-1A0C355B6CE2}" type="presParOf" srcId="{64EC9CF7-2F99-4AB4-9EB8-DEE386FC26A1}" destId="{167DF172-A64F-4D93-981C-323F420FC0C4}" srcOrd="0" destOrd="0" presId="urn:microsoft.com/office/officeart/2018/2/layout/IconVerticalSolidList"/>
    <dgm:cxn modelId="{2DB7C198-B802-4563-B10D-89DA16505500}" type="presParOf" srcId="{64EC9CF7-2F99-4AB4-9EB8-DEE386FC26A1}" destId="{4E0CB79F-1918-4A97-A486-A27DF99DF4B4}" srcOrd="1" destOrd="0" presId="urn:microsoft.com/office/officeart/2018/2/layout/IconVerticalSolidList"/>
    <dgm:cxn modelId="{9F561FFD-355A-413F-90EE-75DC77AEEB20}" type="presParOf" srcId="{64EC9CF7-2F99-4AB4-9EB8-DEE386FC26A1}" destId="{22A94962-8346-4231-BF25-30273BE254B4}" srcOrd="2" destOrd="0" presId="urn:microsoft.com/office/officeart/2018/2/layout/IconVerticalSolidList"/>
    <dgm:cxn modelId="{89102CAD-04CF-4AB0-A281-537F082BA5D2}" type="presParOf" srcId="{64EC9CF7-2F99-4AB4-9EB8-DEE386FC26A1}" destId="{3A5BCAF3-22F0-4B5C-9A67-904CAFE64090}" srcOrd="3" destOrd="0" presId="urn:microsoft.com/office/officeart/2018/2/layout/IconVerticalSolidList"/>
    <dgm:cxn modelId="{67857301-936D-4647-98B6-0801391152A0}" type="presParOf" srcId="{32509BCB-7123-4431-B17E-11C2F09A9B9F}" destId="{2B135418-8C57-4783-864C-2B12AF3906D0}" srcOrd="1" destOrd="0" presId="urn:microsoft.com/office/officeart/2018/2/layout/IconVerticalSolidList"/>
    <dgm:cxn modelId="{8FD9C6C1-2ADC-40BC-BF4E-F0AB12435693}" type="presParOf" srcId="{32509BCB-7123-4431-B17E-11C2F09A9B9F}" destId="{51D2C94D-6527-4906-99AA-E07A91366C1A}" srcOrd="2" destOrd="0" presId="urn:microsoft.com/office/officeart/2018/2/layout/IconVerticalSolidList"/>
    <dgm:cxn modelId="{86270B81-6C54-4DA9-81E4-605A770E2527}" type="presParOf" srcId="{51D2C94D-6527-4906-99AA-E07A91366C1A}" destId="{3F86BEDD-4EA7-41A7-929C-4E95658B4A1A}" srcOrd="0" destOrd="0" presId="urn:microsoft.com/office/officeart/2018/2/layout/IconVerticalSolidList"/>
    <dgm:cxn modelId="{669BF6DF-2D22-440B-AA3A-F4A36B07ECE7}" type="presParOf" srcId="{51D2C94D-6527-4906-99AA-E07A91366C1A}" destId="{4A1DD6B1-204B-46C9-AF0C-77A17FCCC71F}" srcOrd="1" destOrd="0" presId="urn:microsoft.com/office/officeart/2018/2/layout/IconVerticalSolidList"/>
    <dgm:cxn modelId="{B6931D18-AA1F-4610-BEBA-B4D47F9D7445}" type="presParOf" srcId="{51D2C94D-6527-4906-99AA-E07A91366C1A}" destId="{D9D1F823-2074-4FA3-893C-DA096AA1ED8C}" srcOrd="2" destOrd="0" presId="urn:microsoft.com/office/officeart/2018/2/layout/IconVerticalSolidList"/>
    <dgm:cxn modelId="{6503F77D-9DC5-4770-9070-BF9F550A5468}" type="presParOf" srcId="{51D2C94D-6527-4906-99AA-E07A91366C1A}" destId="{310A5B6B-9A97-4C2C-BDDF-64D5CF0873B9}" srcOrd="3" destOrd="0" presId="urn:microsoft.com/office/officeart/2018/2/layout/IconVerticalSolidList"/>
    <dgm:cxn modelId="{ADC76FBF-9B8C-4C78-9133-28027F6FD7EA}" type="presParOf" srcId="{32509BCB-7123-4431-B17E-11C2F09A9B9F}" destId="{CB170D27-0355-4CC6-A3EB-255C9E8938F8}" srcOrd="3" destOrd="0" presId="urn:microsoft.com/office/officeart/2018/2/layout/IconVerticalSolidList"/>
    <dgm:cxn modelId="{C0949ACC-2CEA-4EAE-B11D-75581E4BCDC9}" type="presParOf" srcId="{32509BCB-7123-4431-B17E-11C2F09A9B9F}" destId="{D8E7A88C-081D-4211-9D4D-B4617142DC69}" srcOrd="4" destOrd="0" presId="urn:microsoft.com/office/officeart/2018/2/layout/IconVerticalSolidList"/>
    <dgm:cxn modelId="{DC17D19B-CF7F-411D-80D9-C32D8DF6BE32}" type="presParOf" srcId="{D8E7A88C-081D-4211-9D4D-B4617142DC69}" destId="{DE8C2B6D-8FCF-462B-88D9-F72D54A12C12}" srcOrd="0" destOrd="0" presId="urn:microsoft.com/office/officeart/2018/2/layout/IconVerticalSolidList"/>
    <dgm:cxn modelId="{5778A57C-358F-4A09-BCE0-C821FD69CF91}" type="presParOf" srcId="{D8E7A88C-081D-4211-9D4D-B4617142DC69}" destId="{0D4D8729-38FE-4E7C-BD31-0D820C36CC87}" srcOrd="1" destOrd="0" presId="urn:microsoft.com/office/officeart/2018/2/layout/IconVerticalSolidList"/>
    <dgm:cxn modelId="{073B75DB-498F-4BF4-A2E5-4ADF4148CAE6}" type="presParOf" srcId="{D8E7A88C-081D-4211-9D4D-B4617142DC69}" destId="{8A1A4451-0ABD-4AA3-AF6D-41C6D6BDC992}" srcOrd="2" destOrd="0" presId="urn:microsoft.com/office/officeart/2018/2/layout/IconVerticalSolidList"/>
    <dgm:cxn modelId="{51BA9F1F-B06B-41FE-BB63-94A8ECCCC331}" type="presParOf" srcId="{D8E7A88C-081D-4211-9D4D-B4617142DC69}" destId="{62C468A4-13C8-4B70-B959-C973C5A6502D}" srcOrd="3" destOrd="0" presId="urn:microsoft.com/office/officeart/2018/2/layout/IconVerticalSolidList"/>
    <dgm:cxn modelId="{92C08465-D048-488C-BED7-7499E2015FE1}" type="presParOf" srcId="{32509BCB-7123-4431-B17E-11C2F09A9B9F}" destId="{6F5B01E0-8396-4883-AFCA-B75ACA9D5C71}" srcOrd="5" destOrd="0" presId="urn:microsoft.com/office/officeart/2018/2/layout/IconVerticalSolidList"/>
    <dgm:cxn modelId="{E10DED45-FB87-4873-8370-EADF5B984ED3}" type="presParOf" srcId="{32509BCB-7123-4431-B17E-11C2F09A9B9F}" destId="{6BC715EC-901A-4D07-90C7-25900C279DD6}" srcOrd="6" destOrd="0" presId="urn:microsoft.com/office/officeart/2018/2/layout/IconVerticalSolidList"/>
    <dgm:cxn modelId="{FE7834B8-1AFF-464C-AB88-17B0D634CC40}" type="presParOf" srcId="{6BC715EC-901A-4D07-90C7-25900C279DD6}" destId="{3E4732E4-D825-4244-A9A9-E3C42529176F}" srcOrd="0" destOrd="0" presId="urn:microsoft.com/office/officeart/2018/2/layout/IconVerticalSolidList"/>
    <dgm:cxn modelId="{D0464249-9269-44AC-8BCD-CF0F48DBFF84}" type="presParOf" srcId="{6BC715EC-901A-4D07-90C7-25900C279DD6}" destId="{626D3FE8-AB70-4EA3-A086-3F608CF76BC6}" srcOrd="1" destOrd="0" presId="urn:microsoft.com/office/officeart/2018/2/layout/IconVerticalSolidList"/>
    <dgm:cxn modelId="{4DAEA5CD-CFFC-4ADE-8A03-5253C837B0AB}" type="presParOf" srcId="{6BC715EC-901A-4D07-90C7-25900C279DD6}" destId="{E74645E9-FACD-4FAB-AF66-B119C2870F3E}" srcOrd="2" destOrd="0" presId="urn:microsoft.com/office/officeart/2018/2/layout/IconVerticalSolidList"/>
    <dgm:cxn modelId="{8367095F-E248-423A-B3F0-B8198AFFD7C6}" type="presParOf" srcId="{6BC715EC-901A-4D07-90C7-25900C279DD6}" destId="{A32FF97C-9149-435A-9AD2-C076A0325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57B272-73B5-4544-AE0E-DF39D00E7B6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9B66C6-890A-46FD-9B7B-050D0C125D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profit margin and cost data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A721A-AA60-449C-BAAD-45D9287F721B}" type="parTrans" cxnId="{E366FF37-2FF7-4496-BDE2-F0CF12891F20}">
      <dgm:prSet/>
      <dgm:spPr/>
      <dgm:t>
        <a:bodyPr/>
        <a:lstStyle/>
        <a:p>
          <a:endParaRPr lang="en-US"/>
        </a:p>
      </dgm:t>
    </dgm:pt>
    <dgm:pt modelId="{493C7886-E088-48D5-864C-A24C1F4B30AE}" type="sibTrans" cxnId="{E366FF37-2FF7-4496-BDE2-F0CF12891F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CF7B32-C9D4-463E-A9A1-D18B629F8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Build customer lifetime value (CLV) models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01D8D2-D07E-4752-87D5-3CDEF59952DB}" type="parTrans" cxnId="{F834C09B-06EE-4A98-B8E6-CDDFC12ECDE1}">
      <dgm:prSet/>
      <dgm:spPr/>
      <dgm:t>
        <a:bodyPr/>
        <a:lstStyle/>
        <a:p>
          <a:endParaRPr lang="en-US"/>
        </a:p>
      </dgm:t>
    </dgm:pt>
    <dgm:pt modelId="{722D576F-8157-4532-A1B2-8CDFA41068A5}" type="sibTrans" cxnId="{F834C09B-06EE-4A98-B8E6-CDDFC12ECD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E684C6-31F2-4E52-BB49-CA6FED7E1E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Apply predictive analytics</a:t>
          </a:r>
          <a:endParaRPr lang="en-US" cap="none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92C4E-1910-477F-8E3E-7E5023F78828}" type="parTrans" cxnId="{B4FF323D-8B2E-45E4-8A3B-7554D059A867}">
      <dgm:prSet/>
      <dgm:spPr/>
      <dgm:t>
        <a:bodyPr/>
        <a:lstStyle/>
        <a:p>
          <a:endParaRPr lang="en-US"/>
        </a:p>
      </dgm:t>
    </dgm:pt>
    <dgm:pt modelId="{EF892B27-4D29-42DD-AF84-A490BCCD37AF}" type="sibTrans" cxnId="{B4FF323D-8B2E-45E4-8A3B-7554D059A8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50C68E-CADA-4E4D-BEB0-BA478D2758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real-time sales data</a:t>
          </a:r>
          <a:endParaRPr lang="en-US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73A0D8-34C3-4835-BB78-6694D05BB60A}" type="parTrans" cxnId="{2DEEB198-FC49-47AC-A5EA-D4946378DC96}">
      <dgm:prSet/>
      <dgm:spPr/>
      <dgm:t>
        <a:bodyPr/>
        <a:lstStyle/>
        <a:p>
          <a:endParaRPr lang="en-US"/>
        </a:p>
      </dgm:t>
    </dgm:pt>
    <dgm:pt modelId="{3E792F1B-E7FE-4359-A96B-B4943B6101AA}" type="sibTrans" cxnId="{2DEEB198-FC49-47AC-A5EA-D4946378DC96}">
      <dgm:prSet/>
      <dgm:spPr/>
      <dgm:t>
        <a:bodyPr/>
        <a:lstStyle/>
        <a:p>
          <a:endParaRPr lang="en-US"/>
        </a:p>
      </dgm:t>
    </dgm:pt>
    <dgm:pt modelId="{4D138A0C-FE12-4831-9BB9-22B24B3EEE42}" type="pres">
      <dgm:prSet presAssocID="{DC57B272-73B5-4544-AE0E-DF39D00E7B6C}" presName="root" presStyleCnt="0">
        <dgm:presLayoutVars>
          <dgm:dir/>
          <dgm:resizeHandles val="exact"/>
        </dgm:presLayoutVars>
      </dgm:prSet>
      <dgm:spPr/>
    </dgm:pt>
    <dgm:pt modelId="{69314A30-3655-4512-93D6-4276A11A9491}" type="pres">
      <dgm:prSet presAssocID="{DC57B272-73B5-4544-AE0E-DF39D00E7B6C}" presName="container" presStyleCnt="0">
        <dgm:presLayoutVars>
          <dgm:dir/>
          <dgm:resizeHandles val="exact"/>
        </dgm:presLayoutVars>
      </dgm:prSet>
      <dgm:spPr/>
    </dgm:pt>
    <dgm:pt modelId="{50772937-CC03-4C27-94C1-695A453BF8A7}" type="pres">
      <dgm:prSet presAssocID="{2C9B66C6-890A-46FD-9B7B-050D0C125DC9}" presName="compNode" presStyleCnt="0"/>
      <dgm:spPr/>
    </dgm:pt>
    <dgm:pt modelId="{B95908D7-79BA-4071-81BD-268E1F25B76F}" type="pres">
      <dgm:prSet presAssocID="{2C9B66C6-890A-46FD-9B7B-050D0C125DC9}" presName="iconBgRect" presStyleLbl="bgShp" presStyleIdx="0" presStyleCnt="4"/>
      <dgm:spPr/>
    </dgm:pt>
    <dgm:pt modelId="{A5BFAF97-CF8E-48CA-9F2A-A27B4C8DB60A}" type="pres">
      <dgm:prSet presAssocID="{2C9B66C6-890A-46FD-9B7B-050D0C125D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1659A9B-236F-41E4-BD53-A27FFC4C2387}" type="pres">
      <dgm:prSet presAssocID="{2C9B66C6-890A-46FD-9B7B-050D0C125DC9}" presName="spaceRect" presStyleCnt="0"/>
      <dgm:spPr/>
    </dgm:pt>
    <dgm:pt modelId="{2836B805-9163-4685-90DE-2F488F59A092}" type="pres">
      <dgm:prSet presAssocID="{2C9B66C6-890A-46FD-9B7B-050D0C125DC9}" presName="textRect" presStyleLbl="revTx" presStyleIdx="0" presStyleCnt="4">
        <dgm:presLayoutVars>
          <dgm:chMax val="1"/>
          <dgm:chPref val="1"/>
        </dgm:presLayoutVars>
      </dgm:prSet>
      <dgm:spPr/>
    </dgm:pt>
    <dgm:pt modelId="{FB4242A6-04D0-4B88-9C22-F7BD9FE5497C}" type="pres">
      <dgm:prSet presAssocID="{493C7886-E088-48D5-864C-A24C1F4B30AE}" presName="sibTrans" presStyleLbl="sibTrans2D1" presStyleIdx="0" presStyleCnt="0"/>
      <dgm:spPr/>
    </dgm:pt>
    <dgm:pt modelId="{5AFFBB11-B2BD-4A82-8C6F-31FA1B379185}" type="pres">
      <dgm:prSet presAssocID="{61CF7B32-C9D4-463E-A9A1-D18B629F8BF6}" presName="compNode" presStyleCnt="0"/>
      <dgm:spPr/>
    </dgm:pt>
    <dgm:pt modelId="{78B0DD0C-1063-4D3F-93F6-E0BFC8DFA15A}" type="pres">
      <dgm:prSet presAssocID="{61CF7B32-C9D4-463E-A9A1-D18B629F8BF6}" presName="iconBgRect" presStyleLbl="bgShp" presStyleIdx="1" presStyleCnt="4"/>
      <dgm:spPr/>
    </dgm:pt>
    <dgm:pt modelId="{B80464CC-A0C8-48E0-B464-29668DCCB0F8}" type="pres">
      <dgm:prSet presAssocID="{61CF7B32-C9D4-463E-A9A1-D18B629F8B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93813E1A-370D-4C12-B6BA-9FC9089C0F95}" type="pres">
      <dgm:prSet presAssocID="{61CF7B32-C9D4-463E-A9A1-D18B629F8BF6}" presName="spaceRect" presStyleCnt="0"/>
      <dgm:spPr/>
    </dgm:pt>
    <dgm:pt modelId="{96A884DB-C434-4470-A7AD-566A753C3AB3}" type="pres">
      <dgm:prSet presAssocID="{61CF7B32-C9D4-463E-A9A1-D18B629F8BF6}" presName="textRect" presStyleLbl="revTx" presStyleIdx="1" presStyleCnt="4">
        <dgm:presLayoutVars>
          <dgm:chMax val="1"/>
          <dgm:chPref val="1"/>
        </dgm:presLayoutVars>
      </dgm:prSet>
      <dgm:spPr/>
    </dgm:pt>
    <dgm:pt modelId="{4665A382-2FB6-4E5F-A137-A7B8F2591FCB}" type="pres">
      <dgm:prSet presAssocID="{722D576F-8157-4532-A1B2-8CDFA41068A5}" presName="sibTrans" presStyleLbl="sibTrans2D1" presStyleIdx="0" presStyleCnt="0"/>
      <dgm:spPr/>
    </dgm:pt>
    <dgm:pt modelId="{447321A5-0A63-4465-B341-487FEC6ECEE7}" type="pres">
      <dgm:prSet presAssocID="{B6E684C6-31F2-4E52-BB49-CA6FED7E1E1F}" presName="compNode" presStyleCnt="0"/>
      <dgm:spPr/>
    </dgm:pt>
    <dgm:pt modelId="{E3181AD5-11EA-4CE6-9DFA-7E5EE5829225}" type="pres">
      <dgm:prSet presAssocID="{B6E684C6-31F2-4E52-BB49-CA6FED7E1E1F}" presName="iconBgRect" presStyleLbl="bgShp" presStyleIdx="2" presStyleCnt="4"/>
      <dgm:spPr/>
    </dgm:pt>
    <dgm:pt modelId="{075A0AA5-8128-497A-8DCA-F2AA9E83534E}" type="pres">
      <dgm:prSet presAssocID="{B6E684C6-31F2-4E52-BB49-CA6FED7E1E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BF40E5-E840-4F38-8662-5933694EAF4F}" type="pres">
      <dgm:prSet presAssocID="{B6E684C6-31F2-4E52-BB49-CA6FED7E1E1F}" presName="spaceRect" presStyleCnt="0"/>
      <dgm:spPr/>
    </dgm:pt>
    <dgm:pt modelId="{1B712EF5-2DE0-4D86-85F5-213C5617238C}" type="pres">
      <dgm:prSet presAssocID="{B6E684C6-31F2-4E52-BB49-CA6FED7E1E1F}" presName="textRect" presStyleLbl="revTx" presStyleIdx="2" presStyleCnt="4">
        <dgm:presLayoutVars>
          <dgm:chMax val="1"/>
          <dgm:chPref val="1"/>
        </dgm:presLayoutVars>
      </dgm:prSet>
      <dgm:spPr/>
    </dgm:pt>
    <dgm:pt modelId="{4EECF067-822E-4FF0-BCBC-D500CCF1AA46}" type="pres">
      <dgm:prSet presAssocID="{EF892B27-4D29-42DD-AF84-A490BCCD37AF}" presName="sibTrans" presStyleLbl="sibTrans2D1" presStyleIdx="0" presStyleCnt="0"/>
      <dgm:spPr/>
    </dgm:pt>
    <dgm:pt modelId="{1B1FF6D7-B2CA-49F6-B813-224DF7C84906}" type="pres">
      <dgm:prSet presAssocID="{1450C68E-CADA-4E4D-BEB0-BA478D2758AB}" presName="compNode" presStyleCnt="0"/>
      <dgm:spPr/>
    </dgm:pt>
    <dgm:pt modelId="{67DD9E49-7C9A-41C5-840A-243B615F2576}" type="pres">
      <dgm:prSet presAssocID="{1450C68E-CADA-4E4D-BEB0-BA478D2758AB}" presName="iconBgRect" presStyleLbl="bgShp" presStyleIdx="3" presStyleCnt="4"/>
      <dgm:spPr/>
    </dgm:pt>
    <dgm:pt modelId="{1FA107DE-3F73-4502-AEF6-A1963834F51A}" type="pres">
      <dgm:prSet presAssocID="{1450C68E-CADA-4E4D-BEB0-BA478D2758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DE3E1112-3611-41FD-8D68-BE1CC6E95267}" type="pres">
      <dgm:prSet presAssocID="{1450C68E-CADA-4E4D-BEB0-BA478D2758AB}" presName="spaceRect" presStyleCnt="0"/>
      <dgm:spPr/>
    </dgm:pt>
    <dgm:pt modelId="{F6F116A5-9BEC-47FB-8C59-A74F2892DE88}" type="pres">
      <dgm:prSet presAssocID="{1450C68E-CADA-4E4D-BEB0-BA478D2758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07EB07-4E85-49A0-85D0-63320E114621}" type="presOf" srcId="{1450C68E-CADA-4E4D-BEB0-BA478D2758AB}" destId="{F6F116A5-9BEC-47FB-8C59-A74F2892DE88}" srcOrd="0" destOrd="0" presId="urn:microsoft.com/office/officeart/2018/2/layout/IconCircleList"/>
    <dgm:cxn modelId="{456BF70C-659B-4E11-A469-198757412D62}" type="presOf" srcId="{493C7886-E088-48D5-864C-A24C1F4B30AE}" destId="{FB4242A6-04D0-4B88-9C22-F7BD9FE5497C}" srcOrd="0" destOrd="0" presId="urn:microsoft.com/office/officeart/2018/2/layout/IconCircleList"/>
    <dgm:cxn modelId="{E366FF37-2FF7-4496-BDE2-F0CF12891F20}" srcId="{DC57B272-73B5-4544-AE0E-DF39D00E7B6C}" destId="{2C9B66C6-890A-46FD-9B7B-050D0C125DC9}" srcOrd="0" destOrd="0" parTransId="{46EA721A-AA60-449C-BAAD-45D9287F721B}" sibTransId="{493C7886-E088-48D5-864C-A24C1F4B30AE}"/>
    <dgm:cxn modelId="{B4FF323D-8B2E-45E4-8A3B-7554D059A867}" srcId="{DC57B272-73B5-4544-AE0E-DF39D00E7B6C}" destId="{B6E684C6-31F2-4E52-BB49-CA6FED7E1E1F}" srcOrd="2" destOrd="0" parTransId="{DEC92C4E-1910-477F-8E3E-7E5023F78828}" sibTransId="{EF892B27-4D29-42DD-AF84-A490BCCD37AF}"/>
    <dgm:cxn modelId="{82575668-DD16-45C4-9D27-D4250446D40A}" type="presOf" srcId="{DC57B272-73B5-4544-AE0E-DF39D00E7B6C}" destId="{4D138A0C-FE12-4831-9BB9-22B24B3EEE42}" srcOrd="0" destOrd="0" presId="urn:microsoft.com/office/officeart/2018/2/layout/IconCircleList"/>
    <dgm:cxn modelId="{7F7E076B-33F5-499C-A947-00C0EC31AA9E}" type="presOf" srcId="{B6E684C6-31F2-4E52-BB49-CA6FED7E1E1F}" destId="{1B712EF5-2DE0-4D86-85F5-213C5617238C}" srcOrd="0" destOrd="0" presId="urn:microsoft.com/office/officeart/2018/2/layout/IconCircleList"/>
    <dgm:cxn modelId="{438ACB76-C7B3-466E-ACA3-6F78D53268A5}" type="presOf" srcId="{722D576F-8157-4532-A1B2-8CDFA41068A5}" destId="{4665A382-2FB6-4E5F-A137-A7B8F2591FCB}" srcOrd="0" destOrd="0" presId="urn:microsoft.com/office/officeart/2018/2/layout/IconCircleList"/>
    <dgm:cxn modelId="{C546C857-0DC7-4103-93D7-A1EEE64084A7}" type="presOf" srcId="{61CF7B32-C9D4-463E-A9A1-D18B629F8BF6}" destId="{96A884DB-C434-4470-A7AD-566A753C3AB3}" srcOrd="0" destOrd="0" presId="urn:microsoft.com/office/officeart/2018/2/layout/IconCircleList"/>
    <dgm:cxn modelId="{2DEEB198-FC49-47AC-A5EA-D4946378DC96}" srcId="{DC57B272-73B5-4544-AE0E-DF39D00E7B6C}" destId="{1450C68E-CADA-4E4D-BEB0-BA478D2758AB}" srcOrd="3" destOrd="0" parTransId="{2C73A0D8-34C3-4835-BB78-6694D05BB60A}" sibTransId="{3E792F1B-E7FE-4359-A96B-B4943B6101AA}"/>
    <dgm:cxn modelId="{F834C09B-06EE-4A98-B8E6-CDDFC12ECDE1}" srcId="{DC57B272-73B5-4544-AE0E-DF39D00E7B6C}" destId="{61CF7B32-C9D4-463E-A9A1-D18B629F8BF6}" srcOrd="1" destOrd="0" parTransId="{AE01D8D2-D07E-4752-87D5-3CDEF59952DB}" sibTransId="{722D576F-8157-4532-A1B2-8CDFA41068A5}"/>
    <dgm:cxn modelId="{3D7C42BA-521C-4BD3-92A8-A2942AEF07E1}" type="presOf" srcId="{2C9B66C6-890A-46FD-9B7B-050D0C125DC9}" destId="{2836B805-9163-4685-90DE-2F488F59A092}" srcOrd="0" destOrd="0" presId="urn:microsoft.com/office/officeart/2018/2/layout/IconCircleList"/>
    <dgm:cxn modelId="{3026ECD8-3107-4291-94D3-8A11CC2D5025}" type="presOf" srcId="{EF892B27-4D29-42DD-AF84-A490BCCD37AF}" destId="{4EECF067-822E-4FF0-BCBC-D500CCF1AA46}" srcOrd="0" destOrd="0" presId="urn:microsoft.com/office/officeart/2018/2/layout/IconCircleList"/>
    <dgm:cxn modelId="{9011FA6E-1EC9-420A-B9F3-631FDDC612F7}" type="presParOf" srcId="{4D138A0C-FE12-4831-9BB9-22B24B3EEE42}" destId="{69314A30-3655-4512-93D6-4276A11A9491}" srcOrd="0" destOrd="0" presId="urn:microsoft.com/office/officeart/2018/2/layout/IconCircleList"/>
    <dgm:cxn modelId="{2E8B63B9-CA15-4972-960F-2ECD3446F9CA}" type="presParOf" srcId="{69314A30-3655-4512-93D6-4276A11A9491}" destId="{50772937-CC03-4C27-94C1-695A453BF8A7}" srcOrd="0" destOrd="0" presId="urn:microsoft.com/office/officeart/2018/2/layout/IconCircleList"/>
    <dgm:cxn modelId="{0FAD9882-5067-4E1E-908F-332EFA91B51F}" type="presParOf" srcId="{50772937-CC03-4C27-94C1-695A453BF8A7}" destId="{B95908D7-79BA-4071-81BD-268E1F25B76F}" srcOrd="0" destOrd="0" presId="urn:microsoft.com/office/officeart/2018/2/layout/IconCircleList"/>
    <dgm:cxn modelId="{6059D793-9169-4920-8C8C-9137EFE1FF30}" type="presParOf" srcId="{50772937-CC03-4C27-94C1-695A453BF8A7}" destId="{A5BFAF97-CF8E-48CA-9F2A-A27B4C8DB60A}" srcOrd="1" destOrd="0" presId="urn:microsoft.com/office/officeart/2018/2/layout/IconCircleList"/>
    <dgm:cxn modelId="{1986BC27-513D-4CA9-A7F2-2F97D6BFAB84}" type="presParOf" srcId="{50772937-CC03-4C27-94C1-695A453BF8A7}" destId="{51659A9B-236F-41E4-BD53-A27FFC4C2387}" srcOrd="2" destOrd="0" presId="urn:microsoft.com/office/officeart/2018/2/layout/IconCircleList"/>
    <dgm:cxn modelId="{9393CEFD-0306-4389-94D2-9D0F344C87C2}" type="presParOf" srcId="{50772937-CC03-4C27-94C1-695A453BF8A7}" destId="{2836B805-9163-4685-90DE-2F488F59A092}" srcOrd="3" destOrd="0" presId="urn:microsoft.com/office/officeart/2018/2/layout/IconCircleList"/>
    <dgm:cxn modelId="{BB67E5D6-78FB-4982-92C8-AD47C7F04D82}" type="presParOf" srcId="{69314A30-3655-4512-93D6-4276A11A9491}" destId="{FB4242A6-04D0-4B88-9C22-F7BD9FE5497C}" srcOrd="1" destOrd="0" presId="urn:microsoft.com/office/officeart/2018/2/layout/IconCircleList"/>
    <dgm:cxn modelId="{6FB791E8-DF15-4241-AA2B-F48CA71378D1}" type="presParOf" srcId="{69314A30-3655-4512-93D6-4276A11A9491}" destId="{5AFFBB11-B2BD-4A82-8C6F-31FA1B379185}" srcOrd="2" destOrd="0" presId="urn:microsoft.com/office/officeart/2018/2/layout/IconCircleList"/>
    <dgm:cxn modelId="{E70F48FA-508D-43C9-91D1-18A41A4728E4}" type="presParOf" srcId="{5AFFBB11-B2BD-4A82-8C6F-31FA1B379185}" destId="{78B0DD0C-1063-4D3F-93F6-E0BFC8DFA15A}" srcOrd="0" destOrd="0" presId="urn:microsoft.com/office/officeart/2018/2/layout/IconCircleList"/>
    <dgm:cxn modelId="{0990381F-CF6D-475C-9A18-0185E7925DCA}" type="presParOf" srcId="{5AFFBB11-B2BD-4A82-8C6F-31FA1B379185}" destId="{B80464CC-A0C8-48E0-B464-29668DCCB0F8}" srcOrd="1" destOrd="0" presId="urn:microsoft.com/office/officeart/2018/2/layout/IconCircleList"/>
    <dgm:cxn modelId="{A1B7CC23-CFD9-44B7-AB16-64323F6CD025}" type="presParOf" srcId="{5AFFBB11-B2BD-4A82-8C6F-31FA1B379185}" destId="{93813E1A-370D-4C12-B6BA-9FC9089C0F95}" srcOrd="2" destOrd="0" presId="urn:microsoft.com/office/officeart/2018/2/layout/IconCircleList"/>
    <dgm:cxn modelId="{288577C8-1F25-446D-802A-CBA42BDD1E16}" type="presParOf" srcId="{5AFFBB11-B2BD-4A82-8C6F-31FA1B379185}" destId="{96A884DB-C434-4470-A7AD-566A753C3AB3}" srcOrd="3" destOrd="0" presId="urn:microsoft.com/office/officeart/2018/2/layout/IconCircleList"/>
    <dgm:cxn modelId="{5BA02C72-FE72-446D-8F6B-B5C419A3C48A}" type="presParOf" srcId="{69314A30-3655-4512-93D6-4276A11A9491}" destId="{4665A382-2FB6-4E5F-A137-A7B8F2591FCB}" srcOrd="3" destOrd="0" presId="urn:microsoft.com/office/officeart/2018/2/layout/IconCircleList"/>
    <dgm:cxn modelId="{444E411D-C8ED-44F7-9F3B-2BAAC9823089}" type="presParOf" srcId="{69314A30-3655-4512-93D6-4276A11A9491}" destId="{447321A5-0A63-4465-B341-487FEC6ECEE7}" srcOrd="4" destOrd="0" presId="urn:microsoft.com/office/officeart/2018/2/layout/IconCircleList"/>
    <dgm:cxn modelId="{00661CB4-35DD-42DD-B2CA-BD1B83F3D0FD}" type="presParOf" srcId="{447321A5-0A63-4465-B341-487FEC6ECEE7}" destId="{E3181AD5-11EA-4CE6-9DFA-7E5EE5829225}" srcOrd="0" destOrd="0" presId="urn:microsoft.com/office/officeart/2018/2/layout/IconCircleList"/>
    <dgm:cxn modelId="{2BA30F32-2EE6-4EEF-9D92-7AEBC47A8FE1}" type="presParOf" srcId="{447321A5-0A63-4465-B341-487FEC6ECEE7}" destId="{075A0AA5-8128-497A-8DCA-F2AA9E83534E}" srcOrd="1" destOrd="0" presId="urn:microsoft.com/office/officeart/2018/2/layout/IconCircleList"/>
    <dgm:cxn modelId="{172143FA-23EC-4BDA-9052-3CE89F613C7E}" type="presParOf" srcId="{447321A5-0A63-4465-B341-487FEC6ECEE7}" destId="{F3BF40E5-E840-4F38-8662-5933694EAF4F}" srcOrd="2" destOrd="0" presId="urn:microsoft.com/office/officeart/2018/2/layout/IconCircleList"/>
    <dgm:cxn modelId="{E83B87BA-7EBB-4B74-95C3-A0398FF02923}" type="presParOf" srcId="{447321A5-0A63-4465-B341-487FEC6ECEE7}" destId="{1B712EF5-2DE0-4D86-85F5-213C5617238C}" srcOrd="3" destOrd="0" presId="urn:microsoft.com/office/officeart/2018/2/layout/IconCircleList"/>
    <dgm:cxn modelId="{DF328F18-F6B5-46F0-BC80-4F137E399767}" type="presParOf" srcId="{69314A30-3655-4512-93D6-4276A11A9491}" destId="{4EECF067-822E-4FF0-BCBC-D500CCF1AA46}" srcOrd="5" destOrd="0" presId="urn:microsoft.com/office/officeart/2018/2/layout/IconCircleList"/>
    <dgm:cxn modelId="{C6CB993E-B13B-4780-9A31-8BD3064B20E6}" type="presParOf" srcId="{69314A30-3655-4512-93D6-4276A11A9491}" destId="{1B1FF6D7-B2CA-49F6-B813-224DF7C84906}" srcOrd="6" destOrd="0" presId="urn:microsoft.com/office/officeart/2018/2/layout/IconCircleList"/>
    <dgm:cxn modelId="{68EE6589-2124-4302-80B5-DB588B7D2DAA}" type="presParOf" srcId="{1B1FF6D7-B2CA-49F6-B813-224DF7C84906}" destId="{67DD9E49-7C9A-41C5-840A-243B615F2576}" srcOrd="0" destOrd="0" presId="urn:microsoft.com/office/officeart/2018/2/layout/IconCircleList"/>
    <dgm:cxn modelId="{9916887D-1DEA-4764-97FC-D5A4CFF50CD6}" type="presParOf" srcId="{1B1FF6D7-B2CA-49F6-B813-224DF7C84906}" destId="{1FA107DE-3F73-4502-AEF6-A1963834F51A}" srcOrd="1" destOrd="0" presId="urn:microsoft.com/office/officeart/2018/2/layout/IconCircleList"/>
    <dgm:cxn modelId="{C0F6BDE8-5777-4944-B3CB-FE6B98508981}" type="presParOf" srcId="{1B1FF6D7-B2CA-49F6-B813-224DF7C84906}" destId="{DE3E1112-3611-41FD-8D68-BE1CC6E95267}" srcOrd="2" destOrd="0" presId="urn:microsoft.com/office/officeart/2018/2/layout/IconCircleList"/>
    <dgm:cxn modelId="{C15C4999-7FCB-4E4D-AA9B-BDD595F661DC}" type="presParOf" srcId="{1B1FF6D7-B2CA-49F6-B813-224DF7C84906}" destId="{F6F116A5-9BEC-47FB-8C59-A74F2892DE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8D3AC-9273-472F-BF62-1FBE620F5BF0}">
      <dsp:nvSpPr>
        <dsp:cNvPr id="0" name=""/>
        <dsp:cNvSpPr/>
      </dsp:nvSpPr>
      <dsp:spPr>
        <a:xfrm>
          <a:off x="0" y="1368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E59B4-78DC-437F-8FAE-562933DB9417}">
      <dsp:nvSpPr>
        <dsp:cNvPr id="0" name=""/>
        <dsp:cNvSpPr/>
      </dsp:nvSpPr>
      <dsp:spPr>
        <a:xfrm>
          <a:off x="209814" y="157428"/>
          <a:ext cx="381480" cy="381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AC17C-4ACA-44E1-9490-49DED7A21B10}">
      <dsp:nvSpPr>
        <dsp:cNvPr id="0" name=""/>
        <dsp:cNvSpPr/>
      </dsp:nvSpPr>
      <dsp:spPr>
        <a:xfrm>
          <a:off x="801109" y="1368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Retail companies generate large volumes of transactional data every day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1368"/>
        <a:ext cx="7848707" cy="693601"/>
      </dsp:txXfrm>
    </dsp:sp>
    <dsp:sp modelId="{2EF62DBB-84C6-4576-8281-E65B60F6E322}">
      <dsp:nvSpPr>
        <dsp:cNvPr id="0" name=""/>
        <dsp:cNvSpPr/>
      </dsp:nvSpPr>
      <dsp:spPr>
        <a:xfrm>
          <a:off x="0" y="868370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ADC21-AEA8-405B-8C9D-88CA64FD02F0}">
      <dsp:nvSpPr>
        <dsp:cNvPr id="0" name=""/>
        <dsp:cNvSpPr/>
      </dsp:nvSpPr>
      <dsp:spPr>
        <a:xfrm>
          <a:off x="209814" y="1024430"/>
          <a:ext cx="381480" cy="381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D4B9A-74AC-443A-9C5F-91109BF5195B}">
      <dsp:nvSpPr>
        <dsp:cNvPr id="0" name=""/>
        <dsp:cNvSpPr/>
      </dsp:nvSpPr>
      <dsp:spPr>
        <a:xfrm>
          <a:off x="801109" y="868370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Without analysis, key revenue drivers and customer patterns remain hidden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868370"/>
        <a:ext cx="7848707" cy="693601"/>
      </dsp:txXfrm>
    </dsp:sp>
    <dsp:sp modelId="{31BDDE69-76BA-49F6-959B-6D1CB18FD4A4}">
      <dsp:nvSpPr>
        <dsp:cNvPr id="0" name=""/>
        <dsp:cNvSpPr/>
      </dsp:nvSpPr>
      <dsp:spPr>
        <a:xfrm>
          <a:off x="0" y="1735371"/>
          <a:ext cx="8649817" cy="693601"/>
        </a:xfrm>
        <a:prstGeom prst="flowChartAlternateProces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0000" endA="300" endPos="38500" dist="508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C4D53-D13D-4844-91DC-9C01843E1FC5}">
      <dsp:nvSpPr>
        <dsp:cNvPr id="0" name=""/>
        <dsp:cNvSpPr/>
      </dsp:nvSpPr>
      <dsp:spPr>
        <a:xfrm>
          <a:off x="209814" y="1891431"/>
          <a:ext cx="381480" cy="381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D12F0-21D8-4D98-9636-823AE24974D5}">
      <dsp:nvSpPr>
        <dsp:cNvPr id="0" name=""/>
        <dsp:cNvSpPr/>
      </dsp:nvSpPr>
      <dsp:spPr>
        <a:xfrm>
          <a:off x="801109" y="1735371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who buys, what they buy, and how they pay is critical for growth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1735371"/>
        <a:ext cx="7848707" cy="693601"/>
      </dsp:txXfrm>
    </dsp:sp>
    <dsp:sp modelId="{15AE00F9-48CD-44DF-B436-816C0BA50B1A}">
      <dsp:nvSpPr>
        <dsp:cNvPr id="0" name=""/>
        <dsp:cNvSpPr/>
      </dsp:nvSpPr>
      <dsp:spPr>
        <a:xfrm>
          <a:off x="0" y="2602373"/>
          <a:ext cx="8649817" cy="693601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04005-44A2-4679-BD27-CA53D322DC5A}">
      <dsp:nvSpPr>
        <dsp:cNvPr id="0" name=""/>
        <dsp:cNvSpPr/>
      </dsp:nvSpPr>
      <dsp:spPr>
        <a:xfrm>
          <a:off x="209814" y="2758433"/>
          <a:ext cx="381480" cy="3814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49EC8-C260-48A6-9D57-986291084007}">
      <dsp:nvSpPr>
        <dsp:cNvPr id="0" name=""/>
        <dsp:cNvSpPr/>
      </dsp:nvSpPr>
      <dsp:spPr>
        <a:xfrm>
          <a:off x="801109" y="2602373"/>
          <a:ext cx="7848707" cy="69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6" tIns="73406" rIns="73406" bIns="734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Question: How can transactional data be transformed into actionable business insights?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109" y="2602373"/>
        <a:ext cx="7848707" cy="693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D11C4-C2A4-4259-A509-0067C3D9DB7E}">
      <dsp:nvSpPr>
        <dsp:cNvPr id="0" name=""/>
        <dsp:cNvSpPr/>
      </dsp:nvSpPr>
      <dsp:spPr>
        <a:xfrm>
          <a:off x="232374" y="139461"/>
          <a:ext cx="4325100" cy="2537979"/>
        </a:xfrm>
        <a:prstGeom prst="plaqu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Responsibilities: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Revenue growth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Sales performance monitoring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Customer behavior analysis</a:t>
          </a: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45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l" defTabSz="6445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Strategic planning</a:t>
          </a:r>
        </a:p>
      </dsp:txBody>
      <dsp:txXfrm>
        <a:off x="531485" y="438572"/>
        <a:ext cx="3726878" cy="1939757"/>
      </dsp:txXfrm>
    </dsp:sp>
    <dsp:sp modelId="{FF11E5FC-56F2-47CF-B94D-C2AF9783E141}">
      <dsp:nvSpPr>
        <dsp:cNvPr id="0" name=""/>
        <dsp:cNvSpPr/>
      </dsp:nvSpPr>
      <dsp:spPr>
        <a:xfrm>
          <a:off x="4151023" y="2271767"/>
          <a:ext cx="4324550" cy="2537017"/>
        </a:xfrm>
        <a:prstGeom prst="plaqu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Stakeholder Objectives: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 total revenue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high-value customers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customer purchasing behavior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payment and sales strategies</a:t>
          </a:r>
        </a:p>
        <a:p>
          <a:pPr marL="457200" lvl="1" indent="-173038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data-driven planning</a:t>
          </a:r>
        </a:p>
      </dsp:txBody>
      <dsp:txXfrm>
        <a:off x="4450021" y="2570765"/>
        <a:ext cx="3726554" cy="1939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CF9B4-F4A7-4033-95F1-B834D8241316}">
      <dsp:nvSpPr>
        <dsp:cNvPr id="0" name=""/>
        <dsp:cNvSpPr/>
      </dsp:nvSpPr>
      <dsp:spPr>
        <a:xfrm>
          <a:off x="1456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1779A6-25B8-4D53-97B2-7A4BDCA14BD9}">
      <dsp:nvSpPr>
        <dsp:cNvPr id="0" name=""/>
        <dsp:cNvSpPr/>
      </dsp:nvSpPr>
      <dsp:spPr>
        <a:xfrm>
          <a:off x="961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Data understanding &amp; cleaning</a:t>
          </a:r>
        </a:p>
      </dsp:txBody>
      <dsp:txXfrm>
        <a:off x="961931" y="1586780"/>
        <a:ext cx="1800000" cy="720000"/>
      </dsp:txXfrm>
    </dsp:sp>
    <dsp:sp modelId="{56DB684C-2561-4A56-A3FE-7605EA7C114D}">
      <dsp:nvSpPr>
        <dsp:cNvPr id="0" name=""/>
        <dsp:cNvSpPr/>
      </dsp:nvSpPr>
      <dsp:spPr>
        <a:xfrm>
          <a:off x="3571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DD257C-FED8-40D7-BC0A-7B38CC44F12E}">
      <dsp:nvSpPr>
        <dsp:cNvPr id="0" name=""/>
        <dsp:cNvSpPr/>
      </dsp:nvSpPr>
      <dsp:spPr>
        <a:xfrm>
          <a:off x="3076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sp:txBody>
      <dsp:txXfrm>
        <a:off x="3076931" y="1586780"/>
        <a:ext cx="1800000" cy="720000"/>
      </dsp:txXfrm>
    </dsp:sp>
    <dsp:sp modelId="{9AACA9FF-A531-4ABE-9CD8-92D7969C5B59}">
      <dsp:nvSpPr>
        <dsp:cNvPr id="0" name=""/>
        <dsp:cNvSpPr/>
      </dsp:nvSpPr>
      <dsp:spPr>
        <a:xfrm>
          <a:off x="5686931" y="47296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E8E691-52EC-4294-ABF7-CA1124917F50}">
      <dsp:nvSpPr>
        <dsp:cNvPr id="0" name=""/>
        <dsp:cNvSpPr/>
      </dsp:nvSpPr>
      <dsp:spPr>
        <a:xfrm>
          <a:off x="5191931" y="15867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(EDA)</a:t>
          </a:r>
        </a:p>
      </dsp:txBody>
      <dsp:txXfrm>
        <a:off x="5191931" y="1586780"/>
        <a:ext cx="1800000" cy="720000"/>
      </dsp:txXfrm>
    </dsp:sp>
    <dsp:sp modelId="{6BB45851-5528-41CB-9B2C-781830F74B18}">
      <dsp:nvSpPr>
        <dsp:cNvPr id="0" name=""/>
        <dsp:cNvSpPr/>
      </dsp:nvSpPr>
      <dsp:spPr>
        <a:xfrm>
          <a:off x="1456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ABE5A3-C70C-4309-90A3-A346733BD210}">
      <dsp:nvSpPr>
        <dsp:cNvPr id="0" name=""/>
        <dsp:cNvSpPr/>
      </dsp:nvSpPr>
      <dsp:spPr>
        <a:xfrm>
          <a:off x="961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Hypothesis-driven analysis</a:t>
          </a:r>
        </a:p>
      </dsp:txBody>
      <dsp:txXfrm>
        <a:off x="961931" y="3870594"/>
        <a:ext cx="1800000" cy="720000"/>
      </dsp:txXfrm>
    </dsp:sp>
    <dsp:sp modelId="{2EC02244-56BD-4480-8029-70D40A362599}">
      <dsp:nvSpPr>
        <dsp:cNvPr id="0" name=""/>
        <dsp:cNvSpPr/>
      </dsp:nvSpPr>
      <dsp:spPr>
        <a:xfrm>
          <a:off x="3571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C39582-F9EC-445A-BB6D-9BA368678994}">
      <dsp:nvSpPr>
        <dsp:cNvPr id="0" name=""/>
        <dsp:cNvSpPr/>
      </dsp:nvSpPr>
      <dsp:spPr>
        <a:xfrm>
          <a:off x="3076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Visualization with power BI</a:t>
          </a:r>
        </a:p>
      </dsp:txBody>
      <dsp:txXfrm>
        <a:off x="3076931" y="3870594"/>
        <a:ext cx="1800000" cy="720000"/>
      </dsp:txXfrm>
    </dsp:sp>
    <dsp:sp modelId="{2DE2F0AA-EF49-4497-8430-EB200B882FC2}">
      <dsp:nvSpPr>
        <dsp:cNvPr id="0" name=""/>
        <dsp:cNvSpPr/>
      </dsp:nvSpPr>
      <dsp:spPr>
        <a:xfrm>
          <a:off x="5686931" y="2756780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9639F0-0CE1-4F9E-AAED-B4C6F7332EAD}">
      <dsp:nvSpPr>
        <dsp:cNvPr id="0" name=""/>
        <dsp:cNvSpPr/>
      </dsp:nvSpPr>
      <dsp:spPr>
        <a:xfrm>
          <a:off x="5191931" y="38705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Business recommendations</a:t>
          </a:r>
        </a:p>
      </dsp:txBody>
      <dsp:txXfrm>
        <a:off x="5191931" y="3870594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D0716-A007-4BAE-A59E-FF9237BA9D9A}">
      <dsp:nvSpPr>
        <dsp:cNvPr id="0" name=""/>
        <dsp:cNvSpPr/>
      </dsp:nvSpPr>
      <dsp:spPr>
        <a:xfrm>
          <a:off x="522733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A76F4068-D249-490A-BD97-FA0302A3CCD4}">
      <dsp:nvSpPr>
        <dsp:cNvPr id="0" name=""/>
        <dsp:cNvSpPr/>
      </dsp:nvSpPr>
      <dsp:spPr>
        <a:xfrm>
          <a:off x="837171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3DB6B3-D968-43FF-8CC0-9A631986A494}">
      <dsp:nvSpPr>
        <dsp:cNvPr id="0" name=""/>
        <dsp:cNvSpPr/>
      </dsp:nvSpPr>
      <dsp:spPr>
        <a:xfrm>
          <a:off x="51077" y="2904237"/>
          <a:ext cx="24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Revenue is concentrated among repeat customers</a:t>
          </a:r>
          <a:endParaRPr lang="en-US" sz="1600" kern="12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077" y="2904237"/>
        <a:ext cx="2418750" cy="742500"/>
      </dsp:txXfrm>
    </dsp:sp>
    <dsp:sp modelId="{54E96712-2725-4221-8A1C-0F6689184091}">
      <dsp:nvSpPr>
        <dsp:cNvPr id="0" name=""/>
        <dsp:cNvSpPr/>
      </dsp:nvSpPr>
      <dsp:spPr>
        <a:xfrm>
          <a:off x="3761536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24D6A209-01E9-4439-A79B-FD962D2B7B23}">
      <dsp:nvSpPr>
        <dsp:cNvPr id="0" name=""/>
        <dsp:cNvSpPr/>
      </dsp:nvSpPr>
      <dsp:spPr>
        <a:xfrm>
          <a:off x="4075974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4A20DF-3554-4BA5-81D4-0E3BE61B7855}">
      <dsp:nvSpPr>
        <dsp:cNvPr id="0" name=""/>
        <dsp:cNvSpPr/>
      </dsp:nvSpPr>
      <dsp:spPr>
        <a:xfrm>
          <a:off x="2893108" y="2904237"/>
          <a:ext cx="3212293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Increasing purchase frequency significantly increases customer lifetime value</a:t>
          </a:r>
          <a:endParaRPr lang="en-US" sz="16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3108" y="2904237"/>
        <a:ext cx="3212293" cy="742500"/>
      </dsp:txXfrm>
    </dsp:sp>
    <dsp:sp modelId="{1AA5EA0A-6ACB-44A3-8259-AB8F4525D0D9}">
      <dsp:nvSpPr>
        <dsp:cNvPr id="0" name=""/>
        <dsp:cNvSpPr/>
      </dsp:nvSpPr>
      <dsp:spPr>
        <a:xfrm>
          <a:off x="7000339" y="969236"/>
          <a:ext cx="1475437" cy="1475437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E9F388BE-0CE4-4E9C-8A5A-4303C773ABFC}">
      <dsp:nvSpPr>
        <dsp:cNvPr id="0" name=""/>
        <dsp:cNvSpPr/>
      </dsp:nvSpPr>
      <dsp:spPr>
        <a:xfrm>
          <a:off x="7314777" y="128367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B9298-DD82-4224-94EE-C3ED1DD28F02}">
      <dsp:nvSpPr>
        <dsp:cNvPr id="0" name=""/>
        <dsp:cNvSpPr/>
      </dsp:nvSpPr>
      <dsp:spPr>
        <a:xfrm>
          <a:off x="6528683" y="2904237"/>
          <a:ext cx="24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Retention is more impactful than acquisition alone</a:t>
          </a:r>
          <a:endParaRPr lang="en-US" sz="1600" kern="1200" cap="none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28683" y="2904237"/>
        <a:ext cx="2418750" cy="74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54E5F-2682-4EE2-A748-5C852A8548AB}">
      <dsp:nvSpPr>
        <dsp:cNvPr id="0" name=""/>
        <dsp:cNvSpPr/>
      </dsp:nvSpPr>
      <dsp:spPr>
        <a:xfrm>
          <a:off x="619015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758D38F4-EBD2-4458-89B6-8D8AAB8EE751}">
      <dsp:nvSpPr>
        <dsp:cNvPr id="0" name=""/>
        <dsp:cNvSpPr/>
      </dsp:nvSpPr>
      <dsp:spPr>
        <a:xfrm>
          <a:off x="948077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C03096-EA37-4B5D-B16A-93402631F4BF}">
      <dsp:nvSpPr>
        <dsp:cNvPr id="0" name=""/>
        <dsp:cNvSpPr/>
      </dsp:nvSpPr>
      <dsp:spPr>
        <a:xfrm>
          <a:off x="44181" y="2759206"/>
          <a:ext cx="2693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Payment preferences correlate with transaction value</a:t>
          </a:r>
        </a:p>
      </dsp:txBody>
      <dsp:txXfrm>
        <a:off x="44181" y="2759206"/>
        <a:ext cx="2693730" cy="720000"/>
      </dsp:txXfrm>
    </dsp:sp>
    <dsp:sp modelId="{2CA8E234-1DDC-43E7-80AA-572DB2DEA731}">
      <dsp:nvSpPr>
        <dsp:cNvPr id="0" name=""/>
        <dsp:cNvSpPr/>
      </dsp:nvSpPr>
      <dsp:spPr>
        <a:xfrm>
          <a:off x="3674474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5DEE4A13-F2C3-49A4-892F-A0BEF133383C}">
      <dsp:nvSpPr>
        <dsp:cNvPr id="0" name=""/>
        <dsp:cNvSpPr/>
      </dsp:nvSpPr>
      <dsp:spPr>
        <a:xfrm>
          <a:off x="4003537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263416-7DC9-43A9-B526-7786C8AA9831}">
      <dsp:nvSpPr>
        <dsp:cNvPr id="0" name=""/>
        <dsp:cNvSpPr/>
      </dsp:nvSpPr>
      <dsp:spPr>
        <a:xfrm>
          <a:off x="3180880" y="275920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Optimizing payment options can encourage higher-value purchases</a:t>
          </a:r>
        </a:p>
      </dsp:txBody>
      <dsp:txXfrm>
        <a:off x="3180880" y="2759206"/>
        <a:ext cx="2531250" cy="720000"/>
      </dsp:txXfrm>
    </dsp:sp>
    <dsp:sp modelId="{913398C7-A706-4D49-BF48-612131AD69D1}">
      <dsp:nvSpPr>
        <dsp:cNvPr id="0" name=""/>
        <dsp:cNvSpPr/>
      </dsp:nvSpPr>
      <dsp:spPr>
        <a:xfrm>
          <a:off x="6648693" y="734206"/>
          <a:ext cx="1544062" cy="1544062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D8CAEF1D-6A22-495E-8FB4-6E9E6D1D3C3A}">
      <dsp:nvSpPr>
        <dsp:cNvPr id="0" name=""/>
        <dsp:cNvSpPr/>
      </dsp:nvSpPr>
      <dsp:spPr>
        <a:xfrm>
          <a:off x="6977755" y="1063268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772BDB-E45B-4DD5-B4F6-E61B9A158CE5}">
      <dsp:nvSpPr>
        <dsp:cNvPr id="0" name=""/>
        <dsp:cNvSpPr/>
      </dsp:nvSpPr>
      <dsp:spPr>
        <a:xfrm>
          <a:off x="6155099" y="275920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Payment channels influence customer behavior</a:t>
          </a:r>
        </a:p>
      </dsp:txBody>
      <dsp:txXfrm>
        <a:off x="6155099" y="2759206"/>
        <a:ext cx="253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941A2-8901-4D70-9845-DB9841328007}">
      <dsp:nvSpPr>
        <dsp:cNvPr id="0" name=""/>
        <dsp:cNvSpPr/>
      </dsp:nvSpPr>
      <dsp:spPr>
        <a:xfrm>
          <a:off x="535765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FE7DBB12-E930-4DD4-AB19-17EC49AD43F2}">
      <dsp:nvSpPr>
        <dsp:cNvPr id="0" name=""/>
        <dsp:cNvSpPr/>
      </dsp:nvSpPr>
      <dsp:spPr>
        <a:xfrm>
          <a:off x="872140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D3E388-A32F-4EE7-A0B2-DF0BBA98E17F}">
      <dsp:nvSpPr>
        <dsp:cNvPr id="0" name=""/>
        <dsp:cNvSpPr/>
      </dsp:nvSpPr>
      <dsp:spPr>
        <a:xfrm>
          <a:off x="31202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Younger customers show higher purchasing activity</a:t>
          </a:r>
        </a:p>
      </dsp:txBody>
      <dsp:txXfrm>
        <a:off x="31202" y="2781706"/>
        <a:ext cx="2587500" cy="720000"/>
      </dsp:txXfrm>
    </dsp:sp>
    <dsp:sp modelId="{8585A301-C5D9-4DE1-9D14-091D47C2A372}">
      <dsp:nvSpPr>
        <dsp:cNvPr id="0" name=""/>
        <dsp:cNvSpPr/>
      </dsp:nvSpPr>
      <dsp:spPr>
        <a:xfrm>
          <a:off x="3576078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1805F831-EAA1-4F03-8396-F9DF5BD319F0}">
      <dsp:nvSpPr>
        <dsp:cNvPr id="0" name=""/>
        <dsp:cNvSpPr/>
      </dsp:nvSpPr>
      <dsp:spPr>
        <a:xfrm>
          <a:off x="3912453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E6471-8B5A-4661-869C-00D1608F07A2}">
      <dsp:nvSpPr>
        <dsp:cNvPr id="0" name=""/>
        <dsp:cNvSpPr/>
      </dsp:nvSpPr>
      <dsp:spPr>
        <a:xfrm>
          <a:off x="3071515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Targeted marketing toward these segments can maximize ROI</a:t>
          </a:r>
        </a:p>
      </dsp:txBody>
      <dsp:txXfrm>
        <a:off x="3071515" y="2781706"/>
        <a:ext cx="2587500" cy="720000"/>
      </dsp:txXfrm>
    </dsp:sp>
    <dsp:sp modelId="{E0036100-D7D9-4E2D-B716-896B5B39D338}">
      <dsp:nvSpPr>
        <dsp:cNvPr id="0" name=""/>
        <dsp:cNvSpPr/>
      </dsp:nvSpPr>
      <dsp:spPr>
        <a:xfrm>
          <a:off x="6616390" y="711706"/>
          <a:ext cx="1578375" cy="1578375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04419A3D-2835-4628-9C47-FE875E8AC681}">
      <dsp:nvSpPr>
        <dsp:cNvPr id="0" name=""/>
        <dsp:cNvSpPr/>
      </dsp:nvSpPr>
      <dsp:spPr>
        <a:xfrm>
          <a:off x="6952765" y="1048081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6804CA-AC3F-4D0F-8A91-9C0D9D363AEB}">
      <dsp:nvSpPr>
        <dsp:cNvPr id="0" name=""/>
        <dsp:cNvSpPr/>
      </dsp:nvSpPr>
      <dsp:spPr>
        <a:xfrm>
          <a:off x="6111828" y="2781706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Age-based segmentation improves campaign efficiency</a:t>
          </a:r>
        </a:p>
      </dsp:txBody>
      <dsp:txXfrm>
        <a:off x="6111828" y="2781706"/>
        <a:ext cx="2587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DF172-A64F-4D93-981C-323F420FC0C4}">
      <dsp:nvSpPr>
        <dsp:cNvPr id="0" name=""/>
        <dsp:cNvSpPr/>
      </dsp:nvSpPr>
      <dsp:spPr>
        <a:xfrm>
          <a:off x="0" y="0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4E0CB79F-1918-4A97-A486-A27DF99DF4B4}">
      <dsp:nvSpPr>
        <dsp:cNvPr id="0" name=""/>
        <dsp:cNvSpPr/>
      </dsp:nvSpPr>
      <dsp:spPr>
        <a:xfrm>
          <a:off x="293720" y="220385"/>
          <a:ext cx="534037" cy="534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BCAF3-22F0-4B5C-9A67-904CAFE64090}">
      <dsp:nvSpPr>
        <dsp:cNvPr id="0" name=""/>
        <dsp:cNvSpPr/>
      </dsp:nvSpPr>
      <dsp:spPr>
        <a:xfrm>
          <a:off x="1121478" y="1915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Invest in loyalty programs to increase purchase frequency</a:t>
          </a:r>
        </a:p>
      </dsp:txBody>
      <dsp:txXfrm>
        <a:off x="1121478" y="1915"/>
        <a:ext cx="6666672" cy="970977"/>
      </dsp:txXfrm>
    </dsp:sp>
    <dsp:sp modelId="{3F86BEDD-4EA7-41A7-929C-4E95658B4A1A}">
      <dsp:nvSpPr>
        <dsp:cNvPr id="0" name=""/>
        <dsp:cNvSpPr/>
      </dsp:nvSpPr>
      <dsp:spPr>
        <a:xfrm>
          <a:off x="0" y="1215637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4A1DD6B1-204B-46C9-AF0C-77A17FCCC71F}">
      <dsp:nvSpPr>
        <dsp:cNvPr id="0" name=""/>
        <dsp:cNvSpPr/>
      </dsp:nvSpPr>
      <dsp:spPr>
        <a:xfrm>
          <a:off x="293720" y="1434107"/>
          <a:ext cx="534037" cy="534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A5B6B-9A97-4C2C-BDDF-64D5CF0873B9}">
      <dsp:nvSpPr>
        <dsp:cNvPr id="0" name=""/>
        <dsp:cNvSpPr/>
      </dsp:nvSpPr>
      <dsp:spPr>
        <a:xfrm>
          <a:off x="1121478" y="1215637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Promote preferred payment methods for high-value transactions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1215637"/>
        <a:ext cx="6666672" cy="970977"/>
      </dsp:txXfrm>
    </dsp:sp>
    <dsp:sp modelId="{DE8C2B6D-8FCF-462B-88D9-F72D54A12C12}">
      <dsp:nvSpPr>
        <dsp:cNvPr id="0" name=""/>
        <dsp:cNvSpPr/>
      </dsp:nvSpPr>
      <dsp:spPr>
        <a:xfrm>
          <a:off x="0" y="2429359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0D4D8729-38FE-4E7C-BD31-0D820C36CC87}">
      <dsp:nvSpPr>
        <dsp:cNvPr id="0" name=""/>
        <dsp:cNvSpPr/>
      </dsp:nvSpPr>
      <dsp:spPr>
        <a:xfrm>
          <a:off x="293720" y="2647829"/>
          <a:ext cx="534037" cy="534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C468A4-13C8-4B70-B959-C973C5A6502D}">
      <dsp:nvSpPr>
        <dsp:cNvPr id="0" name=""/>
        <dsp:cNvSpPr/>
      </dsp:nvSpPr>
      <dsp:spPr>
        <a:xfrm>
          <a:off x="1121478" y="2429359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Focus marketing on high-performing age segments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2429359"/>
        <a:ext cx="6666672" cy="970977"/>
      </dsp:txXfrm>
    </dsp:sp>
    <dsp:sp modelId="{3E4732E4-D825-4244-A9A9-E3C42529176F}">
      <dsp:nvSpPr>
        <dsp:cNvPr id="0" name=""/>
        <dsp:cNvSpPr/>
      </dsp:nvSpPr>
      <dsp:spPr>
        <a:xfrm>
          <a:off x="0" y="3643080"/>
          <a:ext cx="7788151" cy="97097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626D3FE8-AB70-4EA3-A086-3F608CF76BC6}">
      <dsp:nvSpPr>
        <dsp:cNvPr id="0" name=""/>
        <dsp:cNvSpPr/>
      </dsp:nvSpPr>
      <dsp:spPr>
        <a:xfrm>
          <a:off x="293720" y="3861550"/>
          <a:ext cx="534037" cy="534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FF97C-9149-435A-9AD2-C076A0325D93}">
      <dsp:nvSpPr>
        <dsp:cNvPr id="0" name=""/>
        <dsp:cNvSpPr/>
      </dsp:nvSpPr>
      <dsp:spPr>
        <a:xfrm>
          <a:off x="1121478" y="3643080"/>
          <a:ext cx="6666672" cy="97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62" tIns="102762" rIns="102762" bIns="1027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Use dashboards for continuous monitoring</a:t>
          </a:r>
          <a:endParaRPr lang="en-US" sz="22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478" y="3643080"/>
        <a:ext cx="6666672" cy="9709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908D7-79BA-4071-81BD-268E1F25B76F}">
      <dsp:nvSpPr>
        <dsp:cNvPr id="0" name=""/>
        <dsp:cNvSpPr/>
      </dsp:nvSpPr>
      <dsp:spPr>
        <a:xfrm>
          <a:off x="61211" y="1200077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FAF97-CF8E-48CA-9F2A-A27B4C8DB60A}">
      <dsp:nvSpPr>
        <dsp:cNvPr id="0" name=""/>
        <dsp:cNvSpPr/>
      </dsp:nvSpPr>
      <dsp:spPr>
        <a:xfrm>
          <a:off x="234458" y="1373324"/>
          <a:ext cx="478491" cy="478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6B805-9163-4685-90DE-2F488F59A092}">
      <dsp:nvSpPr>
        <dsp:cNvPr id="0" name=""/>
        <dsp:cNvSpPr/>
      </dsp:nvSpPr>
      <dsp:spPr>
        <a:xfrm>
          <a:off x="1062979" y="1200077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profit margin and cost data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2979" y="1200077"/>
        <a:ext cx="1944608" cy="824985"/>
      </dsp:txXfrm>
    </dsp:sp>
    <dsp:sp modelId="{78B0DD0C-1063-4D3F-93F6-E0BFC8DFA15A}">
      <dsp:nvSpPr>
        <dsp:cNvPr id="0" name=""/>
        <dsp:cNvSpPr/>
      </dsp:nvSpPr>
      <dsp:spPr>
        <a:xfrm>
          <a:off x="3346421" y="1200077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CC-A0C8-48E0-B464-29668DCCB0F8}">
      <dsp:nvSpPr>
        <dsp:cNvPr id="0" name=""/>
        <dsp:cNvSpPr/>
      </dsp:nvSpPr>
      <dsp:spPr>
        <a:xfrm>
          <a:off x="3519668" y="1373324"/>
          <a:ext cx="478491" cy="478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884DB-C434-4470-A7AD-566A753C3AB3}">
      <dsp:nvSpPr>
        <dsp:cNvPr id="0" name=""/>
        <dsp:cNvSpPr/>
      </dsp:nvSpPr>
      <dsp:spPr>
        <a:xfrm>
          <a:off x="4348189" y="1200077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Build customer lifetime value (CLV) models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8189" y="1200077"/>
        <a:ext cx="1944608" cy="824985"/>
      </dsp:txXfrm>
    </dsp:sp>
    <dsp:sp modelId="{E3181AD5-11EA-4CE6-9DFA-7E5EE5829225}">
      <dsp:nvSpPr>
        <dsp:cNvPr id="0" name=""/>
        <dsp:cNvSpPr/>
      </dsp:nvSpPr>
      <dsp:spPr>
        <a:xfrm>
          <a:off x="61211" y="2854606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0AA5-8128-497A-8DCA-F2AA9E83534E}">
      <dsp:nvSpPr>
        <dsp:cNvPr id="0" name=""/>
        <dsp:cNvSpPr/>
      </dsp:nvSpPr>
      <dsp:spPr>
        <a:xfrm>
          <a:off x="234458" y="3027853"/>
          <a:ext cx="478491" cy="478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12EF5-2DE0-4D86-85F5-213C5617238C}">
      <dsp:nvSpPr>
        <dsp:cNvPr id="0" name=""/>
        <dsp:cNvSpPr/>
      </dsp:nvSpPr>
      <dsp:spPr>
        <a:xfrm>
          <a:off x="1062979" y="2854606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Apply predictive analytics</a:t>
          </a:r>
          <a:endParaRPr lang="en-US" sz="1800" kern="1200" cap="none" dirty="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62979" y="2854606"/>
        <a:ext cx="1944608" cy="824985"/>
      </dsp:txXfrm>
    </dsp:sp>
    <dsp:sp modelId="{67DD9E49-7C9A-41C5-840A-243B615F2576}">
      <dsp:nvSpPr>
        <dsp:cNvPr id="0" name=""/>
        <dsp:cNvSpPr/>
      </dsp:nvSpPr>
      <dsp:spPr>
        <a:xfrm>
          <a:off x="3346421" y="2854606"/>
          <a:ext cx="824985" cy="824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107DE-3F73-4502-AEF6-A1963834F51A}">
      <dsp:nvSpPr>
        <dsp:cNvPr id="0" name=""/>
        <dsp:cNvSpPr/>
      </dsp:nvSpPr>
      <dsp:spPr>
        <a:xfrm>
          <a:off x="3519668" y="3027853"/>
          <a:ext cx="478491" cy="4784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16A5-9BEC-47FB-8C59-A74F2892DE88}">
      <dsp:nvSpPr>
        <dsp:cNvPr id="0" name=""/>
        <dsp:cNvSpPr/>
      </dsp:nvSpPr>
      <dsp:spPr>
        <a:xfrm>
          <a:off x="4348189" y="2854606"/>
          <a:ext cx="1944608" cy="824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real-time sales data</a:t>
          </a:r>
          <a:endParaRPr lang="en-US" sz="1800" kern="1200" cap="none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8189" y="2854606"/>
        <a:ext cx="1944608" cy="824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5AC790-A559-412C-857C-A31ECD41A2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B911D3-1D0E-4A7A-90E6-45D2657719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DBBF5-491C-402D-A1FA-DC6C8369A5D4}" type="datetime1">
              <a:rPr lang="de-DE" smtClean="0"/>
              <a:t>30.01.2026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BAA84-2E11-443A-9E97-62ABBFC76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5D6DE8-C867-4B3E-8352-9B1F805A95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61E568-4563-4E65-BC8B-A42E72961D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269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874DD-CB0A-4E07-8C09-0AD7F06779A2}" type="datetime1">
              <a:rPr lang="de-DE" smtClean="0"/>
              <a:pPr/>
              <a:t>30.01.2026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865A24F-6607-414A-9CBE-2085AC938D38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32932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6245391-2B00-42DF-8EDF-661F49F73B4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58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2C8BF-AE6D-4C6C-D589-4255523F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B995FA-D96A-5227-382F-8DA1C04C6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5722C9-8E14-5F85-C722-482FCAC15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A5FCC-6561-3CC7-BCA8-65FDEE3DA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8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D9BA-E955-6E8B-320A-114D29BB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83D82A-3DB6-DB46-1DEA-84FC76087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3682DB-5CA9-E62D-4165-7E381E59F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CA86DD-54BF-D0E5-7434-FF0E299D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92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0ACD7-7A04-E13C-F759-3B3E5E3F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8AB3-B202-8984-C2C3-928CAC8C1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11569C-D2DD-086F-84BF-CD8946D2E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37AAE7-FF8E-56A2-ED75-EA1549AF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62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D1C5-C02A-E1EB-EE85-8C45205C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F116E4-88B7-4DA5-439F-277E3415A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0739A53-CD96-6691-F46C-73DFBD130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B560B-D9F1-32EB-5C56-D7D83EACB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66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55C6D-BDA2-D149-2B14-872ABE55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85C191-4045-C354-9E86-54BFB7BBA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DBB809-2028-5CE6-F47D-2983D825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FE36B5-FCB7-9BCE-80CE-E672922F6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52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2637-0DDB-AB57-38E1-C759F6B95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A2ADDB-DF70-DC07-1C5F-E434E3AFD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557245-8265-8F97-8741-CE0E6FEA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DE060E-9F1D-89B4-CC82-27D3FEF94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088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B0456-100B-816F-C52A-A2502F42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757476-E352-8099-5A23-43A8D07E5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76A84A-4A21-9F2A-8537-5F2498603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854BE-0B81-7DD1-4496-DEA9A5DC8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87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010C-FE6E-16A6-EE66-4EC97B29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14ECF1F-8891-4ADC-23C1-2426F35C2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50E5B32-1CC0-D999-E85F-64E53D714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87182-B089-009E-38CA-D762630B2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714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38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53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31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70FE-417D-769D-2882-A0E3FEE8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FBB919-F9F9-0DDB-4F77-7C2FD0967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77AB84-2A83-C726-59BE-AB4581051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3D85D8-9D18-2B24-0429-FF6106555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49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0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CBA9-007C-D1CC-B301-E51248B7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25E224-527E-A50F-D549-6438EB2D4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557664-3F55-632A-C3E6-21669FBF2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E9100-2ABA-36D8-B599-CFE5F2627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34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94AA-E03D-19C3-E8BD-72E0AC37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62D5-396E-C8DB-382B-4C500AA73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D8443A9-145C-5CE5-470D-F19172B87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5CE8F-5FAB-ABA9-2CB0-D8909D25F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033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07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457D-5BB0-AA11-07A7-2B458184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2A0952-F4ED-6C2B-5C5D-0B0299A3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D4DC61E-DDE9-ED25-8ACF-5DDC12CF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0D5CCB-2763-4A4A-0FAF-23365587F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63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CD98-3590-F9BE-630D-1A015CB1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ED0E66-8663-F9E1-0A26-3180D8EE5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A48ED2-EEF6-8F9B-13AA-9706BA63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A6F188-AD56-3C09-7190-B70A2EC7D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865A24F-6607-414A-9CBE-2085AC938D3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23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54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43649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20278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6376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954852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2638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85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6143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arbe">
            <a:extLst>
              <a:ext uri="{FF2B5EF4-FFF2-40B4-BE49-F238E27FC236}">
                <a16:creationId xmlns:a16="http://schemas.microsoft.com/office/drawing/2014/main" id="{FA4D13FF-E43C-4B51-9140-198ABD10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BD6D72DA-E998-4423-9062-95ED07DA3C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0"/>
            <a:ext cx="10890504" cy="6272784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35B043-CE11-40A1-975A-2026D87B2470}"/>
              </a:ext>
            </a:extLst>
          </p:cNvPr>
          <p:cNvGrpSpPr/>
          <p:nvPr userDrawn="1"/>
        </p:nvGrpSpPr>
        <p:grpSpPr>
          <a:xfrm>
            <a:off x="1524" y="0"/>
            <a:ext cx="12188952" cy="3812005"/>
            <a:chOff x="1524" y="0"/>
            <a:chExt cx="12188952" cy="3812005"/>
          </a:xfrm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434E6181-B1B7-466A-A6E7-04495563A46C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1E3244E-A9A6-4AB9-ACA1-78B35C704AED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270351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8318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561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Folienhintergrund ausfüllen">
            <a:extLst>
              <a:ext uri="{FF2B5EF4-FFF2-40B4-BE49-F238E27FC236}">
                <a16:creationId xmlns:a16="http://schemas.microsoft.com/office/drawing/2014/main" id="{C34CDAEC-B09F-4031-A569-2C566769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21" name="Farbdeckblatt">
            <a:extLst>
              <a:ext uri="{FF2B5EF4-FFF2-40B4-BE49-F238E27FC236}">
                <a16:creationId xmlns:a16="http://schemas.microsoft.com/office/drawing/2014/main" id="{D2458AC5-A103-4034-B129-4845F9BC1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22" name="Farbe">
            <a:extLst>
              <a:ext uri="{FF2B5EF4-FFF2-40B4-BE49-F238E27FC236}">
                <a16:creationId xmlns:a16="http://schemas.microsoft.com/office/drawing/2014/main" id="{5B5BBEE5-8560-4A96-B239-F7168D0D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32" name="Titel 17">
            <a:extLst>
              <a:ext uri="{FF2B5EF4-FFF2-40B4-BE49-F238E27FC236}">
                <a16:creationId xmlns:a16="http://schemas.microsoft.com/office/drawing/2014/main" id="{1576AB16-0C33-4110-9CF0-B01E4230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34" y="993649"/>
            <a:ext cx="5692953" cy="2594302"/>
          </a:xfrm>
        </p:spPr>
        <p:txBody>
          <a:bodyPr rtlCol="0" anchor="ctr" anchorCtr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BA92E4DB-4584-449D-A8FD-9DBD28AD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33" y="3759200"/>
            <a:ext cx="5692953" cy="261112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  <a:buClr>
                <a:schemeClr val="accent5"/>
              </a:buClr>
            </a:pPr>
            <a:endParaRPr lang="de-DE" sz="2000" spc="110" noProof="0">
              <a:solidFill>
                <a:schemeClr val="tx2"/>
              </a:solidFill>
              <a:cs typeface="Sakkal Majalla" panose="020B0604020202020204" pitchFamily="2" charset="-78"/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E8E43889-4CFA-49AB-BA8C-1F12AAAAD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424" y="1216152"/>
            <a:ext cx="4727448" cy="472744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35" name="Fußzeilenplatzhalter 3">
            <a:extLst>
              <a:ext uri="{FF2B5EF4-FFF2-40B4-BE49-F238E27FC236}">
                <a16:creationId xmlns:a16="http://schemas.microsoft.com/office/drawing/2014/main" id="{1A176816-835F-41E2-894B-7188185DB1DE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994392" y="403250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 noProof="0">
                <a:latin typeface="Calibri" panose="020F0502020204030204" pitchFamily="34" charset="0"/>
                <a:cs typeface="Calibri" panose="020F0502020204030204" pitchFamily="34" charset="0"/>
              </a:rPr>
              <a:t>Beispiel für Fußzeilentext</a:t>
            </a:r>
          </a:p>
        </p:txBody>
      </p:sp>
      <p:sp>
        <p:nvSpPr>
          <p:cNvPr id="36" name="Foliennummernplatzhalter 8">
            <a:extLst>
              <a:ext uri="{FF2B5EF4-FFF2-40B4-BE49-F238E27FC236}">
                <a16:creationId xmlns:a16="http://schemas.microsoft.com/office/drawing/2014/main" id="{ECB58A53-F7AC-44BD-8287-957AD3F537AA}"/>
              </a:ext>
            </a:extLst>
          </p:cNvPr>
          <p:cNvSpPr txBox="1">
            <a:spLocks/>
          </p:cNvSpPr>
          <p:nvPr userDrawn="1"/>
        </p:nvSpPr>
        <p:spPr>
          <a:xfrm>
            <a:off x="11525250" y="6217920"/>
            <a:ext cx="64008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FDF98CC-160E-494C-8C3C-8CDC5FA257DE}" type="slidenum">
              <a:rPr lang="de-DE" noProof="0" smtClean="0">
                <a:latin typeface="Calibri" panose="020F0502020204030204" pitchFamily="34" charset="0"/>
                <a:cs typeface="Calibri" panose="020F0502020204030204" pitchFamily="34" charset="0"/>
              </a:rPr>
              <a:pPr rtl="0"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2CF6EAE-9D40-46F2-9837-A376EBB7B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29DC8BB-38C0-465F-9888-E22D1CE89798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CA9EBB00-FAF1-426F-A8B1-B97EB282915A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EF728A8E-6E68-453C-884B-A62A2BE6B439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E5207BA-3175-4C8F-B3BE-E8A6CDD6C9A5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54C26BB3-1ED9-45FE-91B3-0247A78096F9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CC00E4A-13EC-4C76-8E97-1AE10AA01F5D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3" name="Freihandform: Form 22">
              <a:extLst>
                <a:ext uri="{FF2B5EF4-FFF2-40B4-BE49-F238E27FC236}">
                  <a16:creationId xmlns:a16="http://schemas.microsoft.com/office/drawing/2014/main" id="{EDFBB4A8-42A4-46AA-A328-113250ABB1A4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14F41F-5B3C-49A0-AB0A-0847FD8299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2C3475-A1B3-4DB2-8A1A-90BACC8785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algn="ctr" rtl="0"/>
            <a:r>
              <a:rPr lang="de-DE" noProof="0" dirty="0"/>
              <a:t>Beispiel für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50AF43-45FF-4510-8F17-34EF745E5A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6084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arbe">
            <a:extLst>
              <a:ext uri="{FF2B5EF4-FFF2-40B4-BE49-F238E27FC236}">
                <a16:creationId xmlns:a16="http://schemas.microsoft.com/office/drawing/2014/main" id="{02EF2A19-9DCB-4C2F-A653-DDFE03EC3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00A663D-57EE-4A46-9F1B-85AF2599B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89788"/>
            <a:ext cx="11539728" cy="5678424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750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9229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64698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7" name="Bildplatzhalter 23">
            <a:extLst>
              <a:ext uri="{FF2B5EF4-FFF2-40B4-BE49-F238E27FC236}">
                <a16:creationId xmlns:a16="http://schemas.microsoft.com/office/drawing/2014/main" id="{D4A9BE30-B340-41D1-A539-8BDCE9011D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6151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89E96EBC-74AE-4065-9834-4C4A7A9F79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151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9" name="Textplatzhalter 28">
            <a:extLst>
              <a:ext uri="{FF2B5EF4-FFF2-40B4-BE49-F238E27FC236}">
                <a16:creationId xmlns:a16="http://schemas.microsoft.com/office/drawing/2014/main" id="{DCC7D91B-C31F-4B49-8EEE-7A4E284C6D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151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0" name="Bildplatzhalter 23">
            <a:extLst>
              <a:ext uri="{FF2B5EF4-FFF2-40B4-BE49-F238E27FC236}">
                <a16:creationId xmlns:a16="http://schemas.microsoft.com/office/drawing/2014/main" id="{465AB94A-8CD8-40E3-AC6D-D5EB0C2E09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19100" y="2438400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693021BE-F3DF-4BFE-8AC8-D359B6330E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100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2" name="Textplatzhalter 28">
            <a:extLst>
              <a:ext uri="{FF2B5EF4-FFF2-40B4-BE49-F238E27FC236}">
                <a16:creationId xmlns:a16="http://schemas.microsoft.com/office/drawing/2014/main" id="{49CA2809-76F6-4939-A563-1138759E5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9100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3" name="Bildplatzhalter 23">
            <a:extLst>
              <a:ext uri="{FF2B5EF4-FFF2-40B4-BE49-F238E27FC236}">
                <a16:creationId xmlns:a16="http://schemas.microsoft.com/office/drawing/2014/main" id="{13CCC3C9-4957-4DF8-BB11-C4BF68EE1D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2049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4" name="Textplatzhalter 28">
            <a:extLst>
              <a:ext uri="{FF2B5EF4-FFF2-40B4-BE49-F238E27FC236}">
                <a16:creationId xmlns:a16="http://schemas.microsoft.com/office/drawing/2014/main" id="{1D7BA7AD-4889-4D76-8925-D304B136DC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2049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5" name="Textplatzhalter 28">
            <a:extLst>
              <a:ext uri="{FF2B5EF4-FFF2-40B4-BE49-F238E27FC236}">
                <a16:creationId xmlns:a16="http://schemas.microsoft.com/office/drawing/2014/main" id="{FF2D443A-C209-4D86-A8EC-A592132BD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2049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6" name="Bildplatzhalter 23">
            <a:extLst>
              <a:ext uri="{FF2B5EF4-FFF2-40B4-BE49-F238E27FC236}">
                <a16:creationId xmlns:a16="http://schemas.microsoft.com/office/drawing/2014/main" id="{E4CE0BAB-7015-4161-B78A-65C131AEC5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4998" y="2430014"/>
            <a:ext cx="2441448" cy="1828800"/>
          </a:xfrm>
        </p:spPr>
        <p:txBody>
          <a:bodyPr rtlCol="0"/>
          <a:lstStyle>
            <a:lvl1pPr marL="0" indent="0">
              <a:buNone/>
              <a:defRPr spc="0" baseline="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3970CCD1-2A17-43FC-9CFA-B76F1EEC4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84998" y="4587347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8" name="Textplatzhalter 28">
            <a:extLst>
              <a:ext uri="{FF2B5EF4-FFF2-40B4-BE49-F238E27FC236}">
                <a16:creationId xmlns:a16="http://schemas.microsoft.com/office/drawing/2014/main" id="{0FD9AE26-D4A8-4B5D-B621-182EBCF97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84998" y="5203554"/>
            <a:ext cx="2441448" cy="347662"/>
          </a:xfrm>
        </p:spPr>
        <p:txBody>
          <a:bodyPr lIns="210312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983900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Folienhintergrund ausfüllen">
            <a:extLst>
              <a:ext uri="{FF2B5EF4-FFF2-40B4-BE49-F238E27FC236}">
                <a16:creationId xmlns:a16="http://schemas.microsoft.com/office/drawing/2014/main" id="{BDD95D91-465E-4A29-A1CE-FD819DEFD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6" name="Farbdeckblatt">
            <a:extLst>
              <a:ext uri="{FF2B5EF4-FFF2-40B4-BE49-F238E27FC236}">
                <a16:creationId xmlns:a16="http://schemas.microsoft.com/office/drawing/2014/main" id="{9B36A4A4-222D-4A12-86CF-F3089D0B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sp>
        <p:nvSpPr>
          <p:cNvPr id="7" name="Farbe">
            <a:extLst>
              <a:ext uri="{FF2B5EF4-FFF2-40B4-BE49-F238E27FC236}">
                <a16:creationId xmlns:a16="http://schemas.microsoft.com/office/drawing/2014/main" id="{7495DBC9-4D8D-4535-B5B4-EB1B8C286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34259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8AF94F6-9687-4600-8069-D1B36EED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21E062A-8E79-43BA-8819-B2637E8861EC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36D2022-A6A2-40EA-9A2F-DFF5AD88CB39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E1F7734-D897-4991-9131-0F341B742598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945341C-C27D-486C-ABA0-ACD348FD315C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E603748-A119-4A6E-9589-5FE9A968EBDE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DADBC72-AB57-4AE2-B01A-E19856D4C72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23" name="Freihandform: Form 22">
              <a:extLst>
                <a:ext uri="{FF2B5EF4-FFF2-40B4-BE49-F238E27FC236}">
                  <a16:creationId xmlns:a16="http://schemas.microsoft.com/office/drawing/2014/main" id="{05387CC0-B41D-44B4-A67A-D2699CC91E81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0" name="Titel 17">
            <a:extLst>
              <a:ext uri="{FF2B5EF4-FFF2-40B4-BE49-F238E27FC236}">
                <a16:creationId xmlns:a16="http://schemas.microsoft.com/office/drawing/2014/main" id="{15DDE0A9-9078-4B0D-A7CF-991E3ADD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34" y="576072"/>
            <a:ext cx="6560714" cy="2752344"/>
          </a:xfrm>
        </p:spPr>
        <p:txBody>
          <a:bodyPr rtlCol="0" anchor="ctr" anchorCtr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AA07D0E6-DA05-4E41-A199-0F579502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33" y="3448949"/>
            <a:ext cx="6560714" cy="2721345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solidFill>
                  <a:schemeClr val="tx2"/>
                </a:solidFill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  <a:buClr>
                <a:schemeClr val="accent5"/>
              </a:buClr>
            </a:pPr>
            <a:endParaRPr lang="de-DE" sz="2000" spc="110" noProof="0">
              <a:solidFill>
                <a:schemeClr val="tx2"/>
              </a:solidFill>
              <a:cs typeface="Sakkal Majalla" panose="020B0604020202020204" pitchFamily="2" charset="-78"/>
            </a:endParaRP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79086DD-652F-45A1-ABA7-44A0FE448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7888" y="654324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7" name="Bildplatzhalter 25">
            <a:extLst>
              <a:ext uri="{FF2B5EF4-FFF2-40B4-BE49-F238E27FC236}">
                <a16:creationId xmlns:a16="http://schemas.microsoft.com/office/drawing/2014/main" id="{93B40836-2DB1-47A0-AA7D-CFFE954BEB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47888" y="2065548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8" name="Bildplatzhalter 25">
            <a:extLst>
              <a:ext uri="{FF2B5EF4-FFF2-40B4-BE49-F238E27FC236}">
                <a16:creationId xmlns:a16="http://schemas.microsoft.com/office/drawing/2014/main" id="{42715D2B-D5F5-4E9A-B519-B857A72C79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7888" y="3476772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9" name="Bildplatzhalter 25">
            <a:extLst>
              <a:ext uri="{FF2B5EF4-FFF2-40B4-BE49-F238E27FC236}">
                <a16:creationId xmlns:a16="http://schemas.microsoft.com/office/drawing/2014/main" id="{DAD06F7B-5B84-41B8-8785-E4109F2094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7888" y="4887996"/>
            <a:ext cx="3209544" cy="1362456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7113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arbe">
            <a:extLst>
              <a:ext uri="{FF2B5EF4-FFF2-40B4-BE49-F238E27FC236}">
                <a16:creationId xmlns:a16="http://schemas.microsoft.com/office/drawing/2014/main" id="{19BD5B1E-0D8B-4636-A5CE-F5D237225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2" cy="68605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latin typeface="Calibri" panose="020F0502020204030204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E16307-B11F-4245-B407-A26EA77D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06411F-9C44-49D3-B1B9-B1B1673E24E1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71DFDDAF-D17F-4BEE-BF35-C139C32CC126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95D81CC-D131-42ED-BFC2-66C3CEC4FA5C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CAF20117-30A9-4A69-B47E-C74632A6A0CB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BC27A6CA-1A8E-49A7-8F24-15AE56CFAE7F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82D4962-73E1-445D-948C-3253F905149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400EC39-5ABF-4F7B-A509-FECF8E4F660A}"/>
                </a:ext>
              </a:extLst>
            </p:cNvPr>
            <p:cNvSpPr/>
            <p:nvPr/>
          </p:nvSpPr>
          <p:spPr>
            <a:xfrm>
              <a:off x="9277608" y="6400535"/>
              <a:ext cx="985772" cy="457465"/>
            </a:xfrm>
            <a:custGeom>
              <a:avLst/>
              <a:gdLst>
                <a:gd name="connsiteX0" fmla="*/ 492886 w 985772"/>
                <a:gd name="connsiteY0" fmla="*/ 0 h 460049"/>
                <a:gd name="connsiteX1" fmla="*/ 979365 w 985772"/>
                <a:gd name="connsiteY1" fmla="*/ 396492 h 460049"/>
                <a:gd name="connsiteX2" fmla="*/ 985772 w 985772"/>
                <a:gd name="connsiteY2" fmla="*/ 460049 h 460049"/>
                <a:gd name="connsiteX3" fmla="*/ 0 w 985772"/>
                <a:gd name="connsiteY3" fmla="*/ 460049 h 460049"/>
                <a:gd name="connsiteX4" fmla="*/ 6407 w 985772"/>
                <a:gd name="connsiteY4" fmla="*/ 396492 h 460049"/>
                <a:gd name="connsiteX5" fmla="*/ 492886 w 985772"/>
                <a:gd name="connsiteY5" fmla="*/ 0 h 46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772" h="460049">
                  <a:moveTo>
                    <a:pt x="492886" y="0"/>
                  </a:moveTo>
                  <a:cubicBezTo>
                    <a:pt x="732851" y="0"/>
                    <a:pt x="933061" y="170215"/>
                    <a:pt x="979365" y="396492"/>
                  </a:cubicBezTo>
                  <a:lnTo>
                    <a:pt x="985772" y="460049"/>
                  </a:lnTo>
                  <a:lnTo>
                    <a:pt x="0" y="460049"/>
                  </a:lnTo>
                  <a:lnTo>
                    <a:pt x="6407" y="396492"/>
                  </a:lnTo>
                  <a:cubicBezTo>
                    <a:pt x="52711" y="170215"/>
                    <a:pt x="252921" y="0"/>
                    <a:pt x="492886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3CEBB95-9A0C-4996-947E-C0ADD11D16CD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de-DE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6" name="Titel 17">
            <a:extLst>
              <a:ext uri="{FF2B5EF4-FFF2-40B4-BE49-F238E27FC236}">
                <a16:creationId xmlns:a16="http://schemas.microsoft.com/office/drawing/2014/main" id="{FC60EDA6-879B-4EFF-9158-25520A2E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rtlCol="0" anchor="ctr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 rtl="0">
              <a:lnSpc>
                <a:spcPct val="100000"/>
              </a:lnSpc>
            </a:pPr>
            <a:endParaRPr lang="de-DE" sz="5200" noProof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27A3D7F-8C5E-44FE-A479-C18D5C47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cs typeface="Calibri" panose="020F0502020204030204" pitchFamily="34" charset="0"/>
              </a:defRPr>
            </a:lvl1pPr>
          </a:lstStyle>
          <a:p>
            <a:pPr marL="228600" indent="-228600" algn="l" rtl="0">
              <a:lnSpc>
                <a:spcPct val="110000"/>
              </a:lnSpc>
            </a:pPr>
            <a:endParaRPr lang="de-DE" sz="2000" spc="110" noProof="0">
              <a:cs typeface="Sakkal Majalla" panose="020B0604020202020204" pitchFamily="2" charset="-78"/>
            </a:endParaRP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0FCED1F-1A31-48AB-9D93-024BED5D4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4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4" name="Bildplatzhalter 5">
            <a:extLst>
              <a:ext uri="{FF2B5EF4-FFF2-40B4-BE49-F238E27FC236}">
                <a16:creationId xmlns:a16="http://schemas.microsoft.com/office/drawing/2014/main" id="{2063E65E-58BB-4A53-8826-5DC5967058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7680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5" name="Bildplatzhalter 5">
            <a:extLst>
              <a:ext uri="{FF2B5EF4-FFF2-40B4-BE49-F238E27FC236}">
                <a16:creationId xmlns:a16="http://schemas.microsoft.com/office/drawing/2014/main" id="{05EDDDA5-F56B-453E-B806-32A3E072E1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0" y="3822192"/>
            <a:ext cx="3593592" cy="3035808"/>
          </a:xfrm>
          <a:solidFill>
            <a:schemeClr val="accent4"/>
          </a:solidFill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35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2059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062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5374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6402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Beispiel für Fußzeilentext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DF98CC-160E-494C-8C3C-8CDC5FA257D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14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665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2906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noProof="0"/>
              <a:t>20XX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noProof="0"/>
              <a:t>Beispiel für Fußzeilentext</a:t>
            </a:r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DF98CC-160E-494C-8C3C-8CDC5FA257DE}" type="slidenum">
              <a:rPr lang="de-DE" noProof="0" smtClean="0"/>
              <a:pPr/>
              <a:t>‹#›</a:t>
            </a:fld>
            <a:endParaRPr lang="de-DE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2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1" r:id="rId19"/>
    <p:sldLayoutId id="2147483883" r:id="rId20"/>
    <p:sldLayoutId id="2147483886" r:id="rId21"/>
    <p:sldLayoutId id="2147483887" r:id="rId2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4.wdp"/><Relationship Id="rId5" Type="http://schemas.openxmlformats.org/officeDocument/2006/relationships/image" Target="../media/image88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havikjikadara/retail-transactional-dataset/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DDB60AE-8B9C-4BA0-93DC-F8C9EBF6D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F247760-BE07-41A2-969E-570081E65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57A70BD2-76FC-4BDD-9E64-3B93D5EF3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9A2C16E-2745-4E3D-BECC-D6675522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366019AD-E33B-4DBF-BAD3-AE361160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pic>
        <p:nvPicPr>
          <p:cNvPr id="22" name="Grafik 21" descr="Ein Bild, das Text, computer, Mobiliar, Im Haus enthält.&#10;&#10;KI-generierte Inhalte können fehlerhaft sein.">
            <a:extLst>
              <a:ext uri="{FF2B5EF4-FFF2-40B4-BE49-F238E27FC236}">
                <a16:creationId xmlns:a16="http://schemas.microsoft.com/office/drawing/2014/main" id="{7EACD263-0733-B087-596B-31BEB0D0B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39220EC-4263-A732-4844-2EC48138FDCA}"/>
              </a:ext>
            </a:extLst>
          </p:cNvPr>
          <p:cNvSpPr txBox="1"/>
          <p:nvPr/>
        </p:nvSpPr>
        <p:spPr>
          <a:xfrm>
            <a:off x="4421279" y="1988927"/>
            <a:ext cx="3740063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 Mobashertofighi</a:t>
            </a:r>
            <a:endParaRPr lang="fa-IR" sz="2800" b="1" dirty="0">
              <a:ln>
                <a:solidFill>
                  <a:schemeClr val="bg1">
                    <a:alpha val="23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a-IR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2026</a:t>
            </a:r>
            <a:endParaRPr lang="en-GB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98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35FD3-A28B-5377-0F36-3BF7997B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A7AFB7-3C38-8FB3-E297-AF2362B8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513" y="495930"/>
            <a:ext cx="600515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1 – Purchase Frequency &amp; Revenue</a:t>
            </a:r>
            <a:endParaRPr lang="en-US" sz="20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0C501B4-D12E-27B9-5F66-128B64B827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8545" y="2516067"/>
            <a:ext cx="5110244" cy="16057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5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with higher purchase frequency generate significantly higher average spending.</a:t>
            </a: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endParaRPr lang="en-GB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5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High frequency customers outperform all other segments, highlighting the importance of retention and repeat purchase strategies</a:t>
            </a:r>
            <a:endParaRPr lang="en-US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081362DD-ADA7-0339-13BF-EF4D3FE2C62F}"/>
              </a:ext>
            </a:extLst>
          </p:cNvPr>
          <p:cNvSpPr/>
          <p:nvPr/>
        </p:nvSpPr>
        <p:spPr>
          <a:xfrm>
            <a:off x="11424609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5C6DA63-770C-2D13-6803-C86C40EED5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9456" y="1433976"/>
            <a:ext cx="283499" cy="271686"/>
          </a:xfrm>
          <a:prstGeom prst="rect">
            <a:avLst/>
          </a:prstGeom>
        </p:spPr>
      </p:pic>
      <p:pic>
        <p:nvPicPr>
          <p:cNvPr id="7" name="Grafik 6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ECFACCAC-31B7-202C-76B3-EE3665969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84" y="2025502"/>
            <a:ext cx="3693504" cy="40361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3B1925-462C-5F23-F390-671709112C5C}"/>
              </a:ext>
            </a:extLst>
          </p:cNvPr>
          <p:cNvSpPr txBox="1"/>
          <p:nvPr/>
        </p:nvSpPr>
        <p:spPr>
          <a:xfrm>
            <a:off x="548316" y="1490354"/>
            <a:ext cx="44864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Spend by Purchase Frequency Group</a:t>
            </a:r>
          </a:p>
        </p:txBody>
      </p:sp>
    </p:spTree>
    <p:extLst>
      <p:ext uri="{BB962C8B-B14F-4D97-AF65-F5344CB8AC3E}">
        <p14:creationId xmlns:p14="http://schemas.microsoft.com/office/powerpoint/2010/main" val="41377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34111-C29B-7F1D-1B01-FF4D9BD64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D634214-99D2-9E49-AEFF-BD66665B2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26D532-DEAD-A34C-1512-357E87C67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2BF401-B046-864A-9C72-03AA361D3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808AFC86-81BA-FDA0-0FEF-FF908138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798DFE23-08E5-5BEB-EC37-35155318B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220E2E5-FA55-AF48-7439-D5166A40C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3B954187-BF6E-9B51-3A30-1DC48640B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51C37E33-21BD-D661-5B8B-65440122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7D3FF310-3C22-A042-D1D1-FC1458EDC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AC442F2-4288-AB5F-B0D6-B20CDED5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C001775-3C77-E318-61BA-2062C6A88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0636478-8A3F-EF5D-1117-85150B4DD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E3F22FFC-ED31-9A53-0655-A719086E9856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47" name="Textplatzhalter 25">
            <a:extLst>
              <a:ext uri="{FF2B5EF4-FFF2-40B4-BE49-F238E27FC236}">
                <a16:creationId xmlns:a16="http://schemas.microsoft.com/office/drawing/2014/main" id="{1B416666-58EE-C60A-BAAA-7D64110BC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632820"/>
              </p:ext>
            </p:extLst>
          </p:nvPr>
        </p:nvGraphicFramePr>
        <p:xfrm>
          <a:off x="450672" y="1373426"/>
          <a:ext cx="8998511" cy="461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CBE9D9D4-1A21-9D05-955B-680E2787D7D7}"/>
              </a:ext>
            </a:extLst>
          </p:cNvPr>
          <p:cNvSpPr/>
          <p:nvPr/>
        </p:nvSpPr>
        <p:spPr>
          <a:xfrm>
            <a:off x="969914" y="415853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 – Hypothesis 1</a:t>
            </a:r>
            <a:endParaRPr lang="de-DE" sz="2000" dirty="0"/>
          </a:p>
        </p:txBody>
      </p:sp>
      <p:pic>
        <p:nvPicPr>
          <p:cNvPr id="3" name="Grafik 2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2A502AF0-B3B3-55CF-C92D-34CEBB30ADC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66104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29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B2DFC-9528-CF01-E169-089B15332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293FEEB-8FCB-3E39-5F36-91E06B50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44B1E23-74EE-1477-B534-F8B2ABAC8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6BD19D-965F-E2E7-16F1-475D0ED8F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D49FF8A9-2D29-4DF1-A345-A1DC3AA0B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9ABA16B6-A97F-DCA2-3351-DB1434818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1EC63FC-D638-4E8B-F810-EA277DB3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DEC14277-DF6E-B373-BCD1-34234D3B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00B3675C-E9FD-AABB-6110-A928C00C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FD303704-4A83-8446-CA9C-9E97421FB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17945FB-1556-25BE-4B69-255A2B8CC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AD479AD-5081-FE56-10E9-10E2AD5F4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576A142-5352-D956-849E-0977C06D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AC81C40-7D0C-B736-65D1-D3B711B60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C7FFCA-4698-7B3C-DB39-AF9610C29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C181C3-0AA8-5B30-7A4B-4B3C53A0F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481C54DC-1CB2-23FA-0CA2-8028193A9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20C92107-E3F2-DF15-D8CD-ED95056F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8E2BD52F-87DE-7AF5-AE89-9F20747E4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93F9AC6F-50D4-268B-5B69-BB7E6BC9B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8D2E53ED-C0B0-42FE-64F9-00268117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4FC85C0-1036-4B7C-35CF-CCFEE2149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6EAE06-BD27-23FD-96BD-32444A65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564" y="113708"/>
            <a:ext cx="6005153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75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2 – Payment Method &amp; Transaction Value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B34F7147-BBB0-93D1-6B81-F83A47755C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7548" y="1964170"/>
            <a:ext cx="5286520" cy="2198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Low">
              <a:spcBef>
                <a:spcPts val="1000"/>
              </a:spcBef>
            </a:pPr>
            <a:endParaRPr lang="en-US" sz="12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High-value transactions are not evenly distributed across payment methods.</a:t>
            </a: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endParaRPr lang="en-GB" sz="14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tend to prefer card-based payment channels for larger purchases, indicating a </a:t>
            </a:r>
            <a:r>
              <a:rPr lang="en-GB" sz="1400" b="1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preference when transaction value increases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0F5D7275-2A2D-D044-B4E3-713C771ACE0A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Screenshot, Elektronik, Gerät, Fahren enthält.&#10;&#10;KI-generierte Inhalte können fehlerhaft sein.">
            <a:extLst>
              <a:ext uri="{FF2B5EF4-FFF2-40B4-BE49-F238E27FC236}">
                <a16:creationId xmlns:a16="http://schemas.microsoft.com/office/drawing/2014/main" id="{4532737E-CF8F-2E6A-7523-A4DA405D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7292" y="1110977"/>
            <a:ext cx="342858" cy="260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B79DF-90E3-C95A-DA94-B72376F3BB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1757" y="1964170"/>
            <a:ext cx="3725316" cy="4007248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392B841C-388A-975E-F234-A0A8916CAEBC}"/>
              </a:ext>
            </a:extLst>
          </p:cNvPr>
          <p:cNvSpPr txBox="1"/>
          <p:nvPr/>
        </p:nvSpPr>
        <p:spPr>
          <a:xfrm>
            <a:off x="369834" y="1410566"/>
            <a:ext cx="472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Value Distribution by Payment Method</a:t>
            </a:r>
          </a:p>
        </p:txBody>
      </p:sp>
    </p:spTree>
    <p:extLst>
      <p:ext uri="{BB962C8B-B14F-4D97-AF65-F5344CB8AC3E}">
        <p14:creationId xmlns:p14="http://schemas.microsoft.com/office/powerpoint/2010/main" val="622790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AE433-5404-C164-117C-4A0DEA7A2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8764767-08F4-5739-5B07-EDD294B7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1FC7BB-81AA-3B06-8AEA-85EA6177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1F8376-F6F3-988E-A789-419C74CEA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C48DC884-C64F-4394-3BAE-700DF1AD4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9629C995-D48A-6263-00BA-5703CEB8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C200E03-42E2-18ED-C177-30FE30D6F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A636E363-EC04-F208-AA2F-78D51E3BF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6D8397F9-B2A9-EBE7-7A71-FCE78CFED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665D13F7-EC61-BA80-8390-ABAEB3126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210F72A-3257-BF36-F6AB-F2F8ECB5E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7D9798A-3680-AE45-99A0-A56EA0EC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C36B0F0-9973-DA4D-8CFE-1DDBC3B9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666FE787-79C6-4ADA-EFE7-FDA2BBAE38DE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Textplatzhalter 25">
            <a:extLst>
              <a:ext uri="{FF2B5EF4-FFF2-40B4-BE49-F238E27FC236}">
                <a16:creationId xmlns:a16="http://schemas.microsoft.com/office/drawing/2014/main" id="{53540627-3580-61A3-9635-0B9BAE7F8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740971"/>
              </p:ext>
            </p:extLst>
          </p:nvPr>
        </p:nvGraphicFramePr>
        <p:xfrm>
          <a:off x="548557" y="1574707"/>
          <a:ext cx="8730531" cy="421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crollen: horizontal 4">
            <a:extLst>
              <a:ext uri="{FF2B5EF4-FFF2-40B4-BE49-F238E27FC236}">
                <a16:creationId xmlns:a16="http://schemas.microsoft.com/office/drawing/2014/main" id="{26229C5A-1F28-B268-D4F4-52B12E0C0C24}"/>
              </a:ext>
            </a:extLst>
          </p:cNvPr>
          <p:cNvSpPr/>
          <p:nvPr/>
        </p:nvSpPr>
        <p:spPr>
          <a:xfrm>
            <a:off x="969914" y="330374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 – Hypothesis 2</a:t>
            </a:r>
            <a:endParaRPr lang="de-DE" sz="2000" dirty="0"/>
          </a:p>
        </p:txBody>
      </p:sp>
      <p:pic>
        <p:nvPicPr>
          <p:cNvPr id="2" name="Grafik 1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FB7B8601-4C26-5FDC-5694-EEE7009FD3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57556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410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6BC09-263F-BF4E-E7FD-49AC30A1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E9816D0-4811-D67F-2453-6AEEBB0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F6A4B8-1190-DDC3-EEED-E9AB51D3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770F18-4B39-9E58-DF24-8617F55EF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F1B089E5-08C5-6255-E7AB-80C27484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6836FF49-3680-28D5-C850-96178527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40CCBA45-6C77-705F-7ED4-A2BA67C11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BE09EEC0-2AE8-51FA-4BBD-6A808373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9231B982-E986-6795-8F13-655D01839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16D76891-E057-D278-B380-5B954FAB9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A2649A21-3072-D204-DCC9-8D6FE6B95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02F4CFCE-AC94-8293-59B7-BC9155F2C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9C9D7B1-5266-59EB-691F-2F8B6F2C5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602A2D3-BBD2-7D19-C4CA-3B378E02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721EED-81B6-694A-A6AB-321983CD1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107AC-2225-F2A0-EED8-D17130BC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D492DC0C-DCE1-6147-EACD-2F9C2515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6C8C9BB1-DC98-F5F8-BC9D-00077610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C7D9ADD5-404F-45EA-A3C5-4B644E1D5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17E7C597-FD24-BEA2-B380-196B1DFDC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E1CB4F6-E5D7-2FA5-727E-16C87782E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3C77C05-D2EB-A8C1-3358-756538B0C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955739-E842-5247-A4EF-73AD1263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537" y="748220"/>
            <a:ext cx="5493934" cy="1593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Hypothesis 3 – Age Group Contribution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3FE5140-C515-1BF1-56D1-7E684B383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3080" y="2240489"/>
            <a:ext cx="5201395" cy="161502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Low">
              <a:spcBef>
                <a:spcPts val="1000"/>
              </a:spcBef>
            </a:pPr>
            <a:endParaRPr lang="en-US" sz="15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spcBef>
                <a:spcPts val="1000"/>
              </a:spcBef>
              <a:buFont typeface="Wingdings 3" charset="2"/>
              <a:buChar char=""/>
            </a:pPr>
            <a:r>
              <a:rPr lang="en-US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 is not evenly distributed across age groups.</a:t>
            </a:r>
          </a:p>
          <a:p>
            <a:pPr algn="justLow">
              <a:spcBef>
                <a:spcPts val="1000"/>
              </a:spcBef>
            </a:pPr>
            <a:endParaRPr lang="en-GB" sz="1400" b="1" dirty="0">
              <a:solidFill>
                <a:schemeClr val="tx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038" indent="-173038" algn="justLow">
              <a:spcBef>
                <a:spcPts val="1000"/>
              </a:spcBef>
              <a:buFont typeface="Wingdings 3" charset="2"/>
              <a:buChar char=""/>
            </a:pPr>
            <a:r>
              <a:rPr lang="en-GB" sz="1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Younger customers generate a disproportionately higher share of total revenue, highlighting them as a key growth-driving segment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3C168084-DC38-BE0A-BCE5-D7D8140B704A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Zubehör, Pfirsich, Behälter enthält.&#10;&#10;KI-generierte Inhalte können fehlerhaft sein.">
            <a:extLst>
              <a:ext uri="{FF2B5EF4-FFF2-40B4-BE49-F238E27FC236}">
                <a16:creationId xmlns:a16="http://schemas.microsoft.com/office/drawing/2014/main" id="{AB26F6C7-E17F-34C5-210D-D7B8FE6E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3" b="92925" l="7645" r="94215">
                        <a14:foregroundMark x1="76033" y1="76415" x2="62810" y2="83019"/>
                        <a14:foregroundMark x1="65702" y1="71226" x2="79752" y2="83962"/>
                        <a14:foregroundMark x1="68595" y1="35142" x2="68595" y2="35142"/>
                        <a14:foregroundMark x1="11364" y1="63679" x2="7645" y2="76415"/>
                        <a14:foregroundMark x1="7645" y1="72170" x2="9917" y2="81368"/>
                        <a14:foregroundMark x1="94421" y1="78066" x2="58264" y2="93160"/>
                        <a14:foregroundMark x1="31818" y1="10142" x2="31818" y2="10142"/>
                        <a14:foregroundMark x1="37810" y1="8491" x2="37810" y2="8491"/>
                        <a14:foregroundMark x1="34917" y1="4953" x2="34917" y2="4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9053" y="1398041"/>
            <a:ext cx="335652" cy="294042"/>
          </a:xfrm>
          <a:prstGeom prst="rect">
            <a:avLst/>
          </a:prstGeom>
        </p:spPr>
      </p:pic>
      <p:pic>
        <p:nvPicPr>
          <p:cNvPr id="5" name="Picture 4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20DF5235-BE88-662D-CBCE-B8941D657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37" y="1619946"/>
            <a:ext cx="3561315" cy="4122933"/>
          </a:xfrm>
          <a:prstGeom prst="rect">
            <a:avLst/>
          </a:prstGeom>
        </p:spPr>
      </p:pic>
      <p:sp>
        <p:nvSpPr>
          <p:cNvPr id="6" name="Textfeld 7">
            <a:extLst>
              <a:ext uri="{FF2B5EF4-FFF2-40B4-BE49-F238E27FC236}">
                <a16:creationId xmlns:a16="http://schemas.microsoft.com/office/drawing/2014/main" id="{F0A112B0-43A4-7AAD-29F1-0A73AAF9BFE1}"/>
              </a:ext>
            </a:extLst>
          </p:cNvPr>
          <p:cNvSpPr txBox="1"/>
          <p:nvPr/>
        </p:nvSpPr>
        <p:spPr>
          <a:xfrm>
            <a:off x="736026" y="1084829"/>
            <a:ext cx="4422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Contribution by Customer Age Group</a:t>
            </a:r>
          </a:p>
        </p:txBody>
      </p:sp>
    </p:spTree>
    <p:extLst>
      <p:ext uri="{BB962C8B-B14F-4D97-AF65-F5344CB8AC3E}">
        <p14:creationId xmlns:p14="http://schemas.microsoft.com/office/powerpoint/2010/main" val="169480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76CDF-62CD-DFC6-0766-2E88003E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3DD7EEC-C5DF-B838-A05F-B53E74EB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9E9496-FC50-F791-06C7-76C8607BC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F7923A-5D08-E003-9511-B497A39C2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66D8F9B4-C6B5-61E7-2811-D5616FF38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EAB96200-2F27-3E94-6F3C-DE832166E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6E91C53-E90B-71B0-5715-F8D15E76C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5F247393-07A4-5A95-824E-9C1FCCC64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266C00CF-FCE2-746D-A83F-0B8832FA2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5CD1780E-5919-85A1-A4B4-F7B9BE85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B33A365-2DB9-B636-6CDB-BC5DAD919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6EB952D-9FC7-F607-793F-A129034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37E6995-6598-2193-7B32-17DEE3E0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23FAAA32-A9FF-C92A-9917-85B0756CD5D7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Textplatzhalter 25">
            <a:extLst>
              <a:ext uri="{FF2B5EF4-FFF2-40B4-BE49-F238E27FC236}">
                <a16:creationId xmlns:a16="http://schemas.microsoft.com/office/drawing/2014/main" id="{8CC68092-8D20-74EB-BA67-60E364C80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337621"/>
              </p:ext>
            </p:extLst>
          </p:nvPr>
        </p:nvGraphicFramePr>
        <p:xfrm>
          <a:off x="548557" y="1574707"/>
          <a:ext cx="8730531" cy="421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crollen: horizontal 1">
            <a:extLst>
              <a:ext uri="{FF2B5EF4-FFF2-40B4-BE49-F238E27FC236}">
                <a16:creationId xmlns:a16="http://schemas.microsoft.com/office/drawing/2014/main" id="{EC02A065-0A33-F36F-DE49-B6B5F1B88B4C}"/>
              </a:ext>
            </a:extLst>
          </p:cNvPr>
          <p:cNvSpPr/>
          <p:nvPr/>
        </p:nvSpPr>
        <p:spPr>
          <a:xfrm>
            <a:off x="969915" y="330374"/>
            <a:ext cx="4973685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Insight – Hypothesis 3</a:t>
            </a:r>
            <a:endParaRPr lang="de-DE" sz="2000" dirty="0"/>
          </a:p>
        </p:txBody>
      </p:sp>
      <p:pic>
        <p:nvPicPr>
          <p:cNvPr id="3" name="Grafik 2" descr="Ein Bild, das Text, Grafiken, Entwurf, Symbol enthält.&#10;&#10;KI-generierte Inhalte können fehlerhaft sein.">
            <a:extLst>
              <a:ext uri="{FF2B5EF4-FFF2-40B4-BE49-F238E27FC236}">
                <a16:creationId xmlns:a16="http://schemas.microsoft.com/office/drawing/2014/main" id="{980D0E95-EE00-BD53-5933-8F8CE18BB12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853" y="575560"/>
            <a:ext cx="283869" cy="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7711"/>
                  </p:ext>
                </p:extLst>
              </p:nvPr>
            </p:nvGraphicFramePr>
            <p:xfrm>
              <a:off x="712048" y="1176853"/>
              <a:ext cx="8665034" cy="4987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048" y="1176853"/>
                <a:ext cx="8665034" cy="498787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chteck 4">
            <a:extLst>
              <a:ext uri="{FF2B5EF4-FFF2-40B4-BE49-F238E27FC236}">
                <a16:creationId xmlns:a16="http://schemas.microsoft.com/office/drawing/2014/main" id="{38234085-249A-242A-34E8-B1093853C5D3}"/>
              </a:ext>
            </a:extLst>
          </p:cNvPr>
          <p:cNvSpPr/>
          <p:nvPr/>
        </p:nvSpPr>
        <p:spPr>
          <a:xfrm>
            <a:off x="11358435" y="6061643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5E6D66-40E9-693B-525B-EE0E7F8A9CE5}"/>
              </a:ext>
            </a:extLst>
          </p:cNvPr>
          <p:cNvSpPr txBox="1"/>
          <p:nvPr/>
        </p:nvSpPr>
        <p:spPr>
          <a:xfrm>
            <a:off x="9976104" y="119212"/>
            <a:ext cx="21098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cards: Revenue, AOV, Transactions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 over 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and payment segmentation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5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filters (Year, Age Group, Category)</a:t>
            </a:r>
            <a:endParaRPr lang="de-DE" sz="115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crollen: horizontal 12">
            <a:extLst>
              <a:ext uri="{FF2B5EF4-FFF2-40B4-BE49-F238E27FC236}">
                <a16:creationId xmlns:a16="http://schemas.microsoft.com/office/drawing/2014/main" id="{02B48DA0-BF62-492B-F895-78EF58A57E47}"/>
              </a:ext>
            </a:extLst>
          </p:cNvPr>
          <p:cNvSpPr/>
          <p:nvPr/>
        </p:nvSpPr>
        <p:spPr>
          <a:xfrm>
            <a:off x="1458683" y="193228"/>
            <a:ext cx="7171764" cy="704918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 – Interactive Analysis</a:t>
            </a: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393578" y="418946"/>
            <a:ext cx="219748" cy="253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E1A89-74FA-35C6-BC8C-983DB864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31">
            <a:extLst>
              <a:ext uri="{FF2B5EF4-FFF2-40B4-BE49-F238E27FC236}">
                <a16:creationId xmlns:a16="http://schemas.microsoft.com/office/drawing/2014/main" id="{0254B143-4E52-1FDB-556D-FED0FB1D2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16539A-92AE-FA0C-356E-16A46D3E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6F227F-30A1-7F22-7E1E-E627894DE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E1DA5345-31A2-9C27-0CE6-AB4984668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F43CD7C8-E478-9A1B-2664-7F3CC58D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Isosceles Triangle 36">
              <a:extLst>
                <a:ext uri="{FF2B5EF4-FFF2-40B4-BE49-F238E27FC236}">
                  <a16:creationId xmlns:a16="http://schemas.microsoft.com/office/drawing/2014/main" id="{CA4002A7-6E83-A9EB-3A7F-1C26166A2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930AE94C-69B3-D2FE-1CEA-C3759629E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83DA12E1-2743-712F-AAF5-8180AE1F0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3CBB020D-0724-0F95-64AC-E43208DD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Isosceles Triangle 40">
              <a:extLst>
                <a:ext uri="{FF2B5EF4-FFF2-40B4-BE49-F238E27FC236}">
                  <a16:creationId xmlns:a16="http://schemas.microsoft.com/office/drawing/2014/main" id="{C6E0C42C-3811-86F3-5A79-919DDB082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Isosceles Triangle 41">
              <a:extLst>
                <a:ext uri="{FF2B5EF4-FFF2-40B4-BE49-F238E27FC236}">
                  <a16:creationId xmlns:a16="http://schemas.microsoft.com/office/drawing/2014/main" id="{C15335C4-D4B6-8ADB-FA8A-F06E3F41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90" name="Isosceles Triangle 43">
            <a:extLst>
              <a:ext uri="{FF2B5EF4-FFF2-40B4-BE49-F238E27FC236}">
                <a16:creationId xmlns:a16="http://schemas.microsoft.com/office/drawing/2014/main" id="{870A2C44-1D6B-C551-5FDD-5A2B51E8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B3F047CB-5B3A-B80E-C258-4B0409B3F284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extplatzhalter 25">
            <a:extLst>
              <a:ext uri="{FF2B5EF4-FFF2-40B4-BE49-F238E27FC236}">
                <a16:creationId xmlns:a16="http://schemas.microsoft.com/office/drawing/2014/main" id="{BFC793B4-EB93-B1D4-FC4D-CC973FF61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559565"/>
              </p:ext>
            </p:extLst>
          </p:nvPr>
        </p:nvGraphicFramePr>
        <p:xfrm>
          <a:off x="515220" y="1474766"/>
          <a:ext cx="7788151" cy="461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C7D19CC2-FAFF-6ADF-3DF1-3EBCCF2D73D4}"/>
              </a:ext>
            </a:extLst>
          </p:cNvPr>
          <p:cNvSpPr/>
          <p:nvPr/>
        </p:nvSpPr>
        <p:spPr>
          <a:xfrm>
            <a:off x="448733" y="116526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Recommendations</a:t>
            </a:r>
            <a:endParaRPr lang="de-DE" sz="2000" dirty="0"/>
          </a:p>
        </p:txBody>
      </p:sp>
      <p:pic>
        <p:nvPicPr>
          <p:cNvPr id="5" name="Grafik 4" descr="Ein Bild, das Text, Karminrot, Cartoon, Kunst enthält.&#10;&#10;KI-generierte Inhalte können fehlerhaft sein.">
            <a:extLst>
              <a:ext uri="{FF2B5EF4-FFF2-40B4-BE49-F238E27FC236}">
                <a16:creationId xmlns:a16="http://schemas.microsoft.com/office/drawing/2014/main" id="{44CCD363-79BC-DF14-18B4-59B17BFAC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470" y="374455"/>
            <a:ext cx="383878" cy="3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E72E6-D054-121D-5020-33D64341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09AC64-E5F8-0C7A-788F-91B3AEBF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9" y="1987852"/>
            <a:ext cx="4892096" cy="2468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Further Improvements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C2AAF8B3-7B44-C7BA-B6A4-E44B06BA47B1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5" name="Textplatzhalter 25">
            <a:extLst>
              <a:ext uri="{FF2B5EF4-FFF2-40B4-BE49-F238E27FC236}">
                <a16:creationId xmlns:a16="http://schemas.microsoft.com/office/drawing/2014/main" id="{A495CAC0-CEBF-6A6A-11C7-C3E73523B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92275"/>
              </p:ext>
            </p:extLst>
          </p:nvPr>
        </p:nvGraphicFramePr>
        <p:xfrm>
          <a:off x="5839619" y="940137"/>
          <a:ext cx="6354010" cy="487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946D2071-B9FD-1DE0-792A-27081BC7F4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8849" y="2979508"/>
            <a:ext cx="426636" cy="4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3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B9AC6F4-9F40-4E8D-B217-72D59E56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24" y="2288941"/>
            <a:ext cx="2667247" cy="71717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E3EE35-3F58-563B-8CC0-B82163A50269}"/>
              </a:ext>
            </a:extLst>
          </p:cNvPr>
          <p:cNvSpPr txBox="1"/>
          <p:nvPr/>
        </p:nvSpPr>
        <p:spPr>
          <a:xfrm>
            <a:off x="4824764" y="3552815"/>
            <a:ext cx="5238384" cy="3462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analysis validates key business hypotheses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reveals actionable revenue drivers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support faster, smarter decisions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Schreibtisch mit Produktivitätsgegenständen">
            <a:extLst>
              <a:ext uri="{FF2B5EF4-FFF2-40B4-BE49-F238E27FC236}">
                <a16:creationId xmlns:a16="http://schemas.microsoft.com/office/drawing/2014/main" id="{4A184293-098A-606F-9868-A6E60C458E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381" r="18109" b="-2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9" name="Isosceles Triangle 14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8E13F448-58F0-A95E-ABF6-235C9070651A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 descr="Ein Bild, das Text, Logo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F15DE999-8728-6A5F-6C6B-831EBE2D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268" y="2288941"/>
            <a:ext cx="450419" cy="4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F63FF6BB-E0A8-D717-B6F9-22AA6611DF1C}"/>
              </a:ext>
            </a:extLst>
          </p:cNvPr>
          <p:cNvSpPr/>
          <p:nvPr/>
        </p:nvSpPr>
        <p:spPr>
          <a:xfrm>
            <a:off x="3767328" y="3505687"/>
            <a:ext cx="4146279" cy="3206010"/>
          </a:xfrm>
          <a:prstGeom prst="verticalScroll">
            <a:avLst>
              <a:gd name="adj" fmla="val 11386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Achteck 8">
            <a:extLst>
              <a:ext uri="{FF2B5EF4-FFF2-40B4-BE49-F238E27FC236}">
                <a16:creationId xmlns:a16="http://schemas.microsoft.com/office/drawing/2014/main" id="{68592C16-F59B-B84D-ADCC-AC3AFB8205BD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fa-I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magnifying glass and shopping cart&#10;&#10;AI-generated content may be incorrect.">
            <a:extLst>
              <a:ext uri="{FF2B5EF4-FFF2-40B4-BE49-F238E27FC236}">
                <a16:creationId xmlns:a16="http://schemas.microsoft.com/office/drawing/2014/main" id="{51A6B876-12C9-E795-D6AE-D2B37715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</a:blip>
          <a:stretch>
            <a:fillRect/>
          </a:stretch>
        </p:blipFill>
        <p:spPr>
          <a:xfrm rot="1647032">
            <a:off x="8231767" y="916478"/>
            <a:ext cx="3156411" cy="2151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FE49D-FF08-D733-CAE4-00980FE93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4648" y="1320989"/>
            <a:ext cx="1657350" cy="2108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1DCF2C-D43F-A393-B889-221B24755E77}"/>
              </a:ext>
            </a:extLst>
          </p:cNvPr>
          <p:cNvSpPr txBox="1"/>
          <p:nvPr/>
        </p:nvSpPr>
        <p:spPr>
          <a:xfrm>
            <a:off x="4678235" y="4511095"/>
            <a:ext cx="381402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M.Sc. IT Engineering</a:t>
            </a:r>
          </a:p>
          <a:p>
            <a:endParaRPr lang="en-US" sz="17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aspiring Data Analyst</a:t>
            </a:r>
          </a:p>
          <a:p>
            <a:endParaRPr lang="en-US" sz="17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Kronberg, Germany</a:t>
            </a:r>
          </a:p>
          <a:p>
            <a:endParaRPr lang="en-US" sz="17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saharmobasher@ymail.com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C32AA2-F932-7D5C-0548-865E3D754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5187" y="5530569"/>
            <a:ext cx="434340" cy="4343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31E235-FC45-EE38-7ED7-C07802D98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9903" y="6127316"/>
            <a:ext cx="268332" cy="269949"/>
          </a:xfrm>
          <a:prstGeom prst="rect">
            <a:avLst/>
          </a:prstGeom>
        </p:spPr>
      </p:pic>
      <p:sp>
        <p:nvSpPr>
          <p:cNvPr id="22" name="Scrollen: horizontal 21">
            <a:extLst>
              <a:ext uri="{FF2B5EF4-FFF2-40B4-BE49-F238E27FC236}">
                <a16:creationId xmlns:a16="http://schemas.microsoft.com/office/drawing/2014/main" id="{E3A11CA4-B162-4536-939C-E4798E2222D7}"/>
              </a:ext>
            </a:extLst>
          </p:cNvPr>
          <p:cNvSpPr/>
          <p:nvPr/>
        </p:nvSpPr>
        <p:spPr>
          <a:xfrm>
            <a:off x="580278" y="877387"/>
            <a:ext cx="2237336" cy="750246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29D9DC-FD5E-A3B4-8A9F-055BF5C767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796239" y="1102615"/>
            <a:ext cx="291897" cy="2918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8949ED-909D-2968-E0E4-28B6FFCB6B4F}"/>
              </a:ext>
            </a:extLst>
          </p:cNvPr>
          <p:cNvSpPr txBox="1"/>
          <p:nvPr/>
        </p:nvSpPr>
        <p:spPr>
          <a:xfrm>
            <a:off x="4409903" y="3966036"/>
            <a:ext cx="299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Sahar Mobashertofighi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66983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77" descr="Ein Bild, das Muster, Quadrat, Pixel enthält.&#10;&#10;KI-generierte Inhalte können fehlerhaft sein.">
            <a:extLst>
              <a:ext uri="{FF2B5EF4-FFF2-40B4-BE49-F238E27FC236}">
                <a16:creationId xmlns:a16="http://schemas.microsoft.com/office/drawing/2014/main" id="{A8F474AE-5D6A-1386-C876-6F5933B9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9270" y="3600421"/>
            <a:ext cx="2537011" cy="2590990"/>
          </a:xfrm>
          <a:prstGeom prst="rect">
            <a:avLst/>
          </a:prstGeom>
        </p:spPr>
      </p:pic>
      <p:sp>
        <p:nvSpPr>
          <p:cNvPr id="10" name="Achteck 9">
            <a:extLst>
              <a:ext uri="{FF2B5EF4-FFF2-40B4-BE49-F238E27FC236}">
                <a16:creationId xmlns:a16="http://schemas.microsoft.com/office/drawing/2014/main" id="{4FE161E2-0E7C-448B-D243-DEE92653C001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291226B-7950-A636-8FE5-A5D0E69C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99" y="2109647"/>
            <a:ext cx="3007445" cy="717177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400" b="1" dirty="0">
                <a:solidFill>
                  <a:schemeClr val="tx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7928981-7FF9-D8D4-A9A4-D14FBD601BDC}"/>
              </a:ext>
            </a:extLst>
          </p:cNvPr>
          <p:cNvSpPr txBox="1"/>
          <p:nvPr/>
        </p:nvSpPr>
        <p:spPr>
          <a:xfrm>
            <a:off x="4249270" y="6180840"/>
            <a:ext cx="3558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to view the GitHub repository</a:t>
            </a:r>
            <a:endParaRPr lang="de-DE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972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63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50" name="Grafik 49" descr="Ein Bild, das Zeichnung, Kinderkunst, Kunst, Darstellung enthält.&#10;&#10;KI-generierte Inhalte können fehlerhaft sein.">
            <a:extLst>
              <a:ext uri="{FF2B5EF4-FFF2-40B4-BE49-F238E27FC236}">
                <a16:creationId xmlns:a16="http://schemas.microsoft.com/office/drawing/2014/main" id="{9A46BB2D-8079-BF2E-F85E-53B81BD9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50770" y="1075341"/>
            <a:ext cx="6267903" cy="53433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93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A57E2-A98E-46F5-E5B5-51B3917A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CC4E7BF8-3697-BA69-B257-6206146FA5FF}"/>
              </a:ext>
            </a:extLst>
          </p:cNvPr>
          <p:cNvSpPr txBox="1">
            <a:spLocks/>
          </p:cNvSpPr>
          <p:nvPr/>
        </p:nvSpPr>
        <p:spPr>
          <a:xfrm>
            <a:off x="1623651" y="1431004"/>
            <a:ext cx="5667145" cy="499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Context &amp; Stakeholder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Workflow (EDA)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&amp; Hypotheses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 &amp; Insights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FB57101A-A30E-679E-B0ED-1B26C900167A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8CB8871D-9555-A082-42C1-77422CD920A2}"/>
              </a:ext>
            </a:extLst>
          </p:cNvPr>
          <p:cNvSpPr/>
          <p:nvPr/>
        </p:nvSpPr>
        <p:spPr>
          <a:xfrm>
            <a:off x="1154289" y="134470"/>
            <a:ext cx="2000391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a-I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980EE-DB9E-5E12-B372-957A80CCE9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2792" y="436849"/>
            <a:ext cx="322103" cy="32210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0A4ED-E31B-650F-30E4-873E731DFD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039512" y="3484749"/>
            <a:ext cx="3734702" cy="2380425"/>
          </a:xfrm>
          <a:prstGeom prst="rect">
            <a:avLst/>
          </a:prstGeom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E54EDF34-60A6-561D-DBF9-083AE3193B7E}"/>
              </a:ext>
            </a:extLst>
          </p:cNvPr>
          <p:cNvSpPr/>
          <p:nvPr/>
        </p:nvSpPr>
        <p:spPr>
          <a:xfrm>
            <a:off x="1227287" y="1481296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4C0DB1A9-4F1A-736B-27C2-59E803CB8B8B}"/>
              </a:ext>
            </a:extLst>
          </p:cNvPr>
          <p:cNvSpPr/>
          <p:nvPr/>
        </p:nvSpPr>
        <p:spPr>
          <a:xfrm>
            <a:off x="1227287" y="1978269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05D6D71-AF42-0A11-61B8-401B657C8D99}"/>
              </a:ext>
            </a:extLst>
          </p:cNvPr>
          <p:cNvSpPr/>
          <p:nvPr/>
        </p:nvSpPr>
        <p:spPr>
          <a:xfrm>
            <a:off x="1227287" y="2475242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4A447EE-BE74-0D55-FE58-D0CE38D46343}"/>
              </a:ext>
            </a:extLst>
          </p:cNvPr>
          <p:cNvSpPr/>
          <p:nvPr/>
        </p:nvSpPr>
        <p:spPr>
          <a:xfrm>
            <a:off x="1235787" y="2972215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5CFE7B0D-355D-2B0A-D844-2907C67E7E17}"/>
              </a:ext>
            </a:extLst>
          </p:cNvPr>
          <p:cNvSpPr/>
          <p:nvPr/>
        </p:nvSpPr>
        <p:spPr>
          <a:xfrm>
            <a:off x="1225159" y="3465569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78B4FE99-13E7-BDCD-46B0-B335B49ECBD3}"/>
              </a:ext>
            </a:extLst>
          </p:cNvPr>
          <p:cNvSpPr/>
          <p:nvPr/>
        </p:nvSpPr>
        <p:spPr>
          <a:xfrm>
            <a:off x="1235787" y="3966161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CEB2BEB-2680-74C5-363D-35E3DFB7658D}"/>
              </a:ext>
            </a:extLst>
          </p:cNvPr>
          <p:cNvSpPr/>
          <p:nvPr/>
        </p:nvSpPr>
        <p:spPr>
          <a:xfrm>
            <a:off x="1241089" y="4466564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F053EC66-67E5-E2EE-4528-ED4BAEB68844}"/>
              </a:ext>
            </a:extLst>
          </p:cNvPr>
          <p:cNvSpPr/>
          <p:nvPr/>
        </p:nvSpPr>
        <p:spPr>
          <a:xfrm>
            <a:off x="1225159" y="4966967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7D39927-D91E-D511-55F0-E7652160E33B}"/>
              </a:ext>
            </a:extLst>
          </p:cNvPr>
          <p:cNvSpPr/>
          <p:nvPr/>
        </p:nvSpPr>
        <p:spPr>
          <a:xfrm>
            <a:off x="1241089" y="5471982"/>
            <a:ext cx="428056" cy="393192"/>
          </a:xfrm>
          <a:prstGeom prst="diamond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GB" sz="1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9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 7">
            <a:extLst>
              <a:ext uri="{FF2B5EF4-FFF2-40B4-BE49-F238E27FC236}">
                <a16:creationId xmlns:a16="http://schemas.microsoft.com/office/drawing/2014/main" id="{823F2125-B7FF-4688-9116-57444C7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6" y="6015669"/>
            <a:ext cx="2605762" cy="842331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7C0D365-ED6E-4A76-B2B2-FD4DB8DD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708" y="5798001"/>
            <a:ext cx="2485581" cy="1059999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7C78E424-3A9D-4075-ACDB-A8AA017BF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6244" y="0"/>
            <a:ext cx="6177282" cy="1778750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889CF7B-039C-4CFF-BFC8-1F7BC49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2390523"/>
            <a:ext cx="611491" cy="1421482"/>
          </a:xfrm>
          <a:custGeom>
            <a:avLst/>
            <a:gdLst>
              <a:gd name="connsiteX0" fmla="*/ 0 w 611491"/>
              <a:gd name="connsiteY0" fmla="*/ 0 h 1429512"/>
              <a:gd name="connsiteX1" fmla="*/ 62526 w 611491"/>
              <a:gd name="connsiteY1" fmla="*/ 22473 h 1429512"/>
              <a:gd name="connsiteX2" fmla="*/ 241043 w 611491"/>
              <a:gd name="connsiteY2" fmla="*/ 176817 h 1429512"/>
              <a:gd name="connsiteX3" fmla="*/ 497720 w 611491"/>
              <a:gd name="connsiteY3" fmla="*/ 299929 h 1429512"/>
              <a:gd name="connsiteX4" fmla="*/ 610380 w 611491"/>
              <a:gd name="connsiteY4" fmla="*/ 577513 h 1429512"/>
              <a:gd name="connsiteX5" fmla="*/ 458232 w 611491"/>
              <a:gd name="connsiteY5" fmla="*/ 845805 h 1429512"/>
              <a:gd name="connsiteX6" fmla="*/ 455909 w 611491"/>
              <a:gd name="connsiteY6" fmla="*/ 848128 h 1429512"/>
              <a:gd name="connsiteX7" fmla="*/ 407128 w 611491"/>
              <a:gd name="connsiteY7" fmla="*/ 956142 h 1429512"/>
              <a:gd name="connsiteX8" fmla="*/ 396675 w 611491"/>
              <a:gd name="connsiteY8" fmla="*/ 993308 h 1429512"/>
              <a:gd name="connsiteX9" fmla="*/ 230590 w 611491"/>
              <a:gd name="connsiteY9" fmla="*/ 1283668 h 1429512"/>
              <a:gd name="connsiteX10" fmla="*/ 7730 w 611491"/>
              <a:gd name="connsiteY10" fmla="*/ 1427579 h 1429512"/>
              <a:gd name="connsiteX11" fmla="*/ 0 w 611491"/>
              <a:gd name="connsiteY11" fmla="*/ 1429512 h 14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91" h="1429512">
                <a:moveTo>
                  <a:pt x="0" y="0"/>
                </a:moveTo>
                <a:lnTo>
                  <a:pt x="62526" y="22473"/>
                </a:lnTo>
                <a:cubicBezTo>
                  <a:pt x="133465" y="57262"/>
                  <a:pt x="193134" y="114099"/>
                  <a:pt x="241043" y="176817"/>
                </a:cubicBezTo>
                <a:cubicBezTo>
                  <a:pt x="333958" y="204691"/>
                  <a:pt x="425711" y="231405"/>
                  <a:pt x="497720" y="299929"/>
                </a:cubicBezTo>
                <a:cubicBezTo>
                  <a:pt x="569730" y="369616"/>
                  <a:pt x="619671" y="476468"/>
                  <a:pt x="610380" y="577513"/>
                </a:cubicBezTo>
                <a:cubicBezTo>
                  <a:pt x="601088" y="676235"/>
                  <a:pt x="515142" y="767989"/>
                  <a:pt x="458232" y="845805"/>
                </a:cubicBezTo>
                <a:cubicBezTo>
                  <a:pt x="457070" y="846967"/>
                  <a:pt x="457070" y="848128"/>
                  <a:pt x="455909" y="848128"/>
                </a:cubicBezTo>
                <a:cubicBezTo>
                  <a:pt x="432680" y="880648"/>
                  <a:pt x="416420" y="916653"/>
                  <a:pt x="407128" y="956142"/>
                </a:cubicBezTo>
                <a:cubicBezTo>
                  <a:pt x="403644" y="968918"/>
                  <a:pt x="401321" y="980532"/>
                  <a:pt x="396675" y="993308"/>
                </a:cubicBezTo>
                <a:cubicBezTo>
                  <a:pt x="362994" y="1101322"/>
                  <a:pt x="308406" y="1201205"/>
                  <a:pt x="230590" y="1283668"/>
                </a:cubicBezTo>
                <a:cubicBezTo>
                  <a:pt x="170921" y="1347256"/>
                  <a:pt x="92143" y="1398432"/>
                  <a:pt x="7730" y="1427579"/>
                </a:cubicBezTo>
                <a:lnTo>
                  <a:pt x="0" y="142951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C770DF0-8D49-43C6-AEEA-C9F408E74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296" y="0"/>
            <a:ext cx="2423863" cy="1343767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3" name="Freihandform: Form 12">
            <a:extLst>
              <a:ext uri="{FF2B5EF4-FFF2-40B4-BE49-F238E27FC236}">
                <a16:creationId xmlns:a16="http://schemas.microsoft.com/office/drawing/2014/main" id="{92D7F519-632D-4CDD-AC8E-A56DDEC0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48374" y="0"/>
            <a:ext cx="1242102" cy="2620884"/>
          </a:xfrm>
          <a:custGeom>
            <a:avLst/>
            <a:gdLst>
              <a:gd name="connsiteX0" fmla="*/ 48089 w 1242102"/>
              <a:gd name="connsiteY0" fmla="*/ 0 h 2635689"/>
              <a:gd name="connsiteX1" fmla="*/ 1242102 w 1242102"/>
              <a:gd name="connsiteY1" fmla="*/ 0 h 2635689"/>
              <a:gd name="connsiteX2" fmla="*/ 1242102 w 1242102"/>
              <a:gd name="connsiteY2" fmla="*/ 2546285 h 2635689"/>
              <a:gd name="connsiteX3" fmla="*/ 1169982 w 1242102"/>
              <a:gd name="connsiteY3" fmla="*/ 2578052 h 2635689"/>
              <a:gd name="connsiteX4" fmla="*/ 289259 w 1242102"/>
              <a:gd name="connsiteY4" fmla="*/ 2399682 h 2635689"/>
              <a:gd name="connsiteX5" fmla="*/ 77957 w 1242102"/>
              <a:gd name="connsiteY5" fmla="*/ 900439 h 2635689"/>
              <a:gd name="connsiteX6" fmla="*/ 123236 w 1242102"/>
              <a:gd name="connsiteY6" fmla="*/ 633796 h 2635689"/>
              <a:gd name="connsiteX7" fmla="*/ 128267 w 1242102"/>
              <a:gd name="connsiteY7" fmla="*/ 314326 h 2635689"/>
              <a:gd name="connsiteX8" fmla="*/ 44729 w 1242102"/>
              <a:gd name="connsiteY8" fmla="*/ 16426 h 263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102" h="2635689">
                <a:moveTo>
                  <a:pt x="48089" y="0"/>
                </a:moveTo>
                <a:lnTo>
                  <a:pt x="1242102" y="0"/>
                </a:lnTo>
                <a:lnTo>
                  <a:pt x="1242102" y="2546285"/>
                </a:lnTo>
                <a:lnTo>
                  <a:pt x="1169982" y="2578052"/>
                </a:lnTo>
                <a:cubicBezTo>
                  <a:pt x="865271" y="2683266"/>
                  <a:pt x="526660" y="2655949"/>
                  <a:pt x="289259" y="2399682"/>
                </a:cubicBezTo>
                <a:cubicBezTo>
                  <a:pt x="-88067" y="1989654"/>
                  <a:pt x="-22664" y="1395994"/>
                  <a:pt x="77957" y="900439"/>
                </a:cubicBezTo>
                <a:cubicBezTo>
                  <a:pt x="95565" y="812397"/>
                  <a:pt x="110658" y="721838"/>
                  <a:pt x="123236" y="633796"/>
                </a:cubicBezTo>
                <a:cubicBezTo>
                  <a:pt x="135813" y="533175"/>
                  <a:pt x="153422" y="407400"/>
                  <a:pt x="128267" y="314326"/>
                </a:cubicBezTo>
                <a:cubicBezTo>
                  <a:pt x="97452" y="204273"/>
                  <a:pt x="31970" y="130812"/>
                  <a:pt x="44729" y="16426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8EFE75D0-8123-4C90-BA5F-C470596B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" y="0"/>
            <a:ext cx="1577788" cy="980141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0" name="Achteck 19">
            <a:extLst>
              <a:ext uri="{FF2B5EF4-FFF2-40B4-BE49-F238E27FC236}">
                <a16:creationId xmlns:a16="http://schemas.microsoft.com/office/drawing/2014/main" id="{D2444568-7320-6124-2FC4-E5DB192BBD1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crollen: horizontal 21">
            <a:extLst>
              <a:ext uri="{FF2B5EF4-FFF2-40B4-BE49-F238E27FC236}">
                <a16:creationId xmlns:a16="http://schemas.microsoft.com/office/drawing/2014/main" id="{78E94A16-2AB3-4F0B-0E21-147500D37E9B}"/>
              </a:ext>
            </a:extLst>
          </p:cNvPr>
          <p:cNvSpPr/>
          <p:nvPr/>
        </p:nvSpPr>
        <p:spPr>
          <a:xfrm>
            <a:off x="1054504" y="821276"/>
            <a:ext cx="36393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Project Motivation</a:t>
            </a:r>
          </a:p>
        </p:txBody>
      </p:sp>
      <p:graphicFrame>
        <p:nvGraphicFramePr>
          <p:cNvPr id="28" name="Textfeld 24">
            <a:extLst>
              <a:ext uri="{FF2B5EF4-FFF2-40B4-BE49-F238E27FC236}">
                <a16:creationId xmlns:a16="http://schemas.microsoft.com/office/drawing/2014/main" id="{0696707D-3015-4C38-3DE6-45B3A7D69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921378"/>
              </p:ext>
            </p:extLst>
          </p:nvPr>
        </p:nvGraphicFramePr>
        <p:xfrm>
          <a:off x="1054504" y="2278782"/>
          <a:ext cx="8649817" cy="3297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Grafik 29" descr="Ein Bild, das Grafiken, Symbol, Kreis enthält.&#10;&#10;KI-generierte Inhalte können fehlerhaft sein.">
            <a:extLst>
              <a:ext uri="{FF2B5EF4-FFF2-40B4-BE49-F238E27FC236}">
                <a16:creationId xmlns:a16="http://schemas.microsoft.com/office/drawing/2014/main" id="{5518170B-F6E6-2C29-92CD-1088B2CE9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196" y="1062324"/>
            <a:ext cx="500302" cy="3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3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4AE4F-4250-106E-87CA-D42DA7CE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E38DD-A071-1253-54B9-CE3B09E1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15E20D-967A-97C4-8DB5-78338148A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DCC4C3-FBCF-DACC-8920-47AB4143F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E79F31A0-D9FD-463B-34D6-2C2E8AC2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E9811D12-3611-567D-93C6-582EFBECF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0795956-F98D-B5D6-60E0-032059672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121C473-ABDF-DF0B-0E38-7124923BD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FE7F96A4-686D-5440-F182-F79F697C9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22DDF733-FD88-869D-E5B2-BADD007D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44E97B3-17BE-11D6-8DCA-EC8C981C7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9F01D29-1D3D-04A2-F505-2B904195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8CD0CCD6-1E75-44E9-965E-7AACC7E14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F0152AB1-3E29-AF90-AF93-DE2F0ADC6FCD}"/>
              </a:ext>
            </a:extLst>
          </p:cNvPr>
          <p:cNvSpPr txBox="1">
            <a:spLocks/>
          </p:cNvSpPr>
          <p:nvPr/>
        </p:nvSpPr>
        <p:spPr>
          <a:xfrm>
            <a:off x="1202248" y="1673376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>
              <a:buNone/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Stakeholder: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638" lvl="1" indent="-2286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 of Sales &amp; Business Analytics</a:t>
            </a:r>
          </a:p>
          <a:p>
            <a:pPr marL="401638" lvl="1" indent="-2286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Mid-sized retail company operating  in Germany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7D8691EB-0200-9DC7-D525-39748D2999DC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1B1C79F2-649D-DE2B-278F-307D1734BB3B}"/>
              </a:ext>
            </a:extLst>
          </p:cNvPr>
          <p:cNvSpPr/>
          <p:nvPr/>
        </p:nvSpPr>
        <p:spPr>
          <a:xfrm>
            <a:off x="1154289" y="134470"/>
            <a:ext cx="4643007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Context &amp; Stakeholder</a:t>
            </a:r>
          </a:p>
        </p:txBody>
      </p:sp>
      <p:pic>
        <p:nvPicPr>
          <p:cNvPr id="16" name="Graphic 15" descr="Besprechung">
            <a:extLst>
              <a:ext uri="{FF2B5EF4-FFF2-40B4-BE49-F238E27FC236}">
                <a16:creationId xmlns:a16="http://schemas.microsoft.com/office/drawing/2014/main" id="{A2591A04-CD66-2D52-73E9-50CEE131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87" y="352000"/>
            <a:ext cx="394802" cy="43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8E650C-C2EA-C61C-1D82-744D8C9BD9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04387" y="3165194"/>
            <a:ext cx="7050650" cy="2836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red location pin with a circle in the middle&#10;&#10;AI-generated content may be incorrect.">
            <a:extLst>
              <a:ext uri="{FF2B5EF4-FFF2-40B4-BE49-F238E27FC236}">
                <a16:creationId xmlns:a16="http://schemas.microsoft.com/office/drawing/2014/main" id="{A60A90C7-B724-E6B3-2273-C4745D6D5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430" y="3473339"/>
            <a:ext cx="416148" cy="4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2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B73FE-DBBD-1A3D-3915-E2AA868E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DB5736-3085-D239-1932-09CFB8BA8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6F63DA-1F40-DCE8-7883-7C42B64C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EE7617-BF49-3D0C-680C-97B20B079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749C577-2E89-1FF2-ECC3-591092D5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1D88B79B-3E97-2C99-5910-A230C4115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086AEB7-7464-9754-5045-907EC6512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9954677A-EEA7-77C0-E0DC-9794EC901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3BAEF813-6517-7CB1-25CD-CD3A0C4E2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75FD400D-A14B-BA84-0A2B-D18DAAA08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7643A34-B699-EAE2-B3DB-C52CC5746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6431861-F7C1-DF6C-6F23-1C0424081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C6674E4-F343-58CC-8080-B2CA5E8C4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ED826F31-2450-E85D-A2D6-55F897DA13AF}"/>
              </a:ext>
            </a:extLst>
          </p:cNvPr>
          <p:cNvSpPr txBox="1">
            <a:spLocks/>
          </p:cNvSpPr>
          <p:nvPr/>
        </p:nvSpPr>
        <p:spPr>
          <a:xfrm>
            <a:off x="556310" y="1659969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88E2A90C-101E-650D-F2DE-E83018E5B48C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Textfeld 2">
            <a:extLst>
              <a:ext uri="{FF2B5EF4-FFF2-40B4-BE49-F238E27FC236}">
                <a16:creationId xmlns:a16="http://schemas.microsoft.com/office/drawing/2014/main" id="{D097767C-9E37-BA51-5651-F8887EEDF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057818"/>
              </p:ext>
            </p:extLst>
          </p:nvPr>
        </p:nvGraphicFramePr>
        <p:xfrm>
          <a:off x="553136" y="1107271"/>
          <a:ext cx="9050306" cy="553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crollen: horizontal 5">
            <a:extLst>
              <a:ext uri="{FF2B5EF4-FFF2-40B4-BE49-F238E27FC236}">
                <a16:creationId xmlns:a16="http://schemas.microsoft.com/office/drawing/2014/main" id="{A2BEACC9-780F-3F3C-1594-A3FE0105288C}"/>
              </a:ext>
            </a:extLst>
          </p:cNvPr>
          <p:cNvSpPr/>
          <p:nvPr/>
        </p:nvSpPr>
        <p:spPr>
          <a:xfrm>
            <a:off x="995621" y="148343"/>
            <a:ext cx="4643007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Business Context &amp; Stakeholder</a:t>
            </a:r>
          </a:p>
        </p:txBody>
      </p:sp>
      <p:pic>
        <p:nvPicPr>
          <p:cNvPr id="16" name="Graphic 15" descr="Besprechung">
            <a:extLst>
              <a:ext uri="{FF2B5EF4-FFF2-40B4-BE49-F238E27FC236}">
                <a16:creationId xmlns:a16="http://schemas.microsoft.com/office/drawing/2014/main" id="{41F064A0-966A-1CC7-97C8-A412E92AC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4294" y="342794"/>
            <a:ext cx="394802" cy="434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0AF7F-034A-512C-DDB7-8BD7D88C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</a:blip>
          <a:srcRect/>
          <a:stretch/>
        </p:blipFill>
        <p:spPr>
          <a:xfrm>
            <a:off x="5939781" y="1235858"/>
            <a:ext cx="1940729" cy="1940729"/>
          </a:xfrm>
          <a:prstGeom prst="rect">
            <a:avLst/>
          </a:prstGeom>
        </p:spPr>
      </p:pic>
      <p:pic>
        <p:nvPicPr>
          <p:cNvPr id="9" name="Picture 8" descr="A blue outline of hands holding a puzzle&#10;&#10;AI-generated content may be incorrect.">
            <a:extLst>
              <a:ext uri="{FF2B5EF4-FFF2-40B4-BE49-F238E27FC236}">
                <a16:creationId xmlns:a16="http://schemas.microsoft.com/office/drawing/2014/main" id="{33C45E1F-E77C-A165-D470-8C1DB9570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4420" y="3923017"/>
            <a:ext cx="2095079" cy="183990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4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ck 9">
            <a:extLst>
              <a:ext uri="{FF2B5EF4-FFF2-40B4-BE49-F238E27FC236}">
                <a16:creationId xmlns:a16="http://schemas.microsoft.com/office/drawing/2014/main" id="{DAF959E9-546B-7154-2811-1F6879FDF490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crollen: horizontal 10">
            <a:extLst>
              <a:ext uri="{FF2B5EF4-FFF2-40B4-BE49-F238E27FC236}">
                <a16:creationId xmlns:a16="http://schemas.microsoft.com/office/drawing/2014/main" id="{5F1922E1-337F-95E9-98F8-4B3B21C9E5A8}"/>
              </a:ext>
            </a:extLst>
          </p:cNvPr>
          <p:cNvSpPr/>
          <p:nvPr/>
        </p:nvSpPr>
        <p:spPr>
          <a:xfrm>
            <a:off x="556310" y="237898"/>
            <a:ext cx="3537956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Overview</a:t>
            </a:r>
            <a:endParaRPr lang="de-DE" sz="200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282769A0-EAD5-2EB2-7CBE-A70346BD66D5}"/>
              </a:ext>
            </a:extLst>
          </p:cNvPr>
          <p:cNvSpPr txBox="1">
            <a:spLocks/>
          </p:cNvSpPr>
          <p:nvPr/>
        </p:nvSpPr>
        <p:spPr>
          <a:xfrm>
            <a:off x="556310" y="1484379"/>
            <a:ext cx="10039973" cy="50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Retail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Transactional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Dataset 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300,000+ real-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Scope:</a:t>
            </a: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Low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Customer-level and transaction-level records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Low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purchasing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payment choices, and demographics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a-IR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de-DE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de-DE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Demographics (Age, Gender, Location) of 86,000+ Unique Customers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information &amp; categories (5 Categories)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 (4 Payment Options)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timestamps</a:t>
            </a:r>
            <a:endParaRPr lang="fa-IR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Revenue, ratings, and transaction values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0" name="Grafik 19" descr="Ein Bild, das Kreis, Entwurf, Schwarzweiß, Zeichnung enthält.&#10;&#10;KI-generierte Inhalte können fehlerhaft sein.">
            <a:extLst>
              <a:ext uri="{FF2B5EF4-FFF2-40B4-BE49-F238E27FC236}">
                <a16:creationId xmlns:a16="http://schemas.microsoft.com/office/drawing/2014/main" id="{E2B45B83-2147-B29F-309F-285D8AD3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7872984" y="2633473"/>
            <a:ext cx="1846661" cy="1885832"/>
          </a:xfrm>
          <a:prstGeom prst="rect">
            <a:avLst/>
          </a:prstGeom>
        </p:spPr>
      </p:pic>
      <p:pic>
        <p:nvPicPr>
          <p:cNvPr id="5" name="Grafik 4" descr="Ein Bild, das Kreis, Screenshot, Entwurf, Schwarzweiß enthält.&#10;&#10;KI-generierte Inhalte können fehlerhaft sein.">
            <a:extLst>
              <a:ext uri="{FF2B5EF4-FFF2-40B4-BE49-F238E27FC236}">
                <a16:creationId xmlns:a16="http://schemas.microsoft.com/office/drawing/2014/main" id="{EB8BDA20-E6EE-B887-A0BB-4EA1E98BB4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003853" y="524992"/>
            <a:ext cx="379469" cy="379469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2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B395C-8C98-456C-AB75-D35C019F8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641470CF-4EE7-2DC7-CB85-50467626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896C01-F5B6-7D8F-E88B-3E59E6D56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AC4ED6F-668D-5753-6D61-0CD8DAC27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28BEC2EF-B906-924B-9609-6AE82364E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FFD8A573-CEB3-F5B1-3356-BDA501A89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912F977F-37F6-8598-8B3D-822501367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7B09E463-DFCD-AA1E-736F-06F880CDC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F32AD033-1EB7-A98F-8590-0B0A3E03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38A129CD-397E-2C58-DFDD-A2BE7C8B5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EFACD111-1693-B245-A995-1771E3316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ABD4935-52AF-8F0D-3A6A-8829137B9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31DD59-BEED-3D06-649C-ECF6C362D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32ADC69-74C7-75ED-6BDC-6D97F5CAD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68BB8A01-F894-6D89-E990-CE2004D46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0A0B2590-CCEA-DEA7-EB63-28EBFF92F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6F08986D-5DAA-2FC1-1288-7D7D00CB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8E4C2E4E-6BA4-2CA9-9241-1ED02F265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91A0952B-0B2C-3610-4B19-FD9EF5A3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4FAEC427-D0C9-3106-2393-0144B0FA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5892E4A1-0B27-2F7E-EF1D-C7B91F357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814A5DBB-738B-4298-D0C3-23D31636C4B8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crollen: horizontal 3">
            <a:extLst>
              <a:ext uri="{FF2B5EF4-FFF2-40B4-BE49-F238E27FC236}">
                <a16:creationId xmlns:a16="http://schemas.microsoft.com/office/drawing/2014/main" id="{B1F35481-D850-889D-AAAE-F72BD02FCD54}"/>
              </a:ext>
            </a:extLst>
          </p:cNvPr>
          <p:cNvSpPr/>
          <p:nvPr/>
        </p:nvSpPr>
        <p:spPr>
          <a:xfrm>
            <a:off x="1305376" y="264372"/>
            <a:ext cx="374370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Workflow</a:t>
            </a:r>
            <a:endParaRPr lang="de-DE" sz="2000" dirty="0"/>
          </a:p>
        </p:txBody>
      </p:sp>
      <p:graphicFrame>
        <p:nvGraphicFramePr>
          <p:cNvPr id="80" name="Textplatzhalter 25">
            <a:extLst>
              <a:ext uri="{FF2B5EF4-FFF2-40B4-BE49-F238E27FC236}">
                <a16:creationId xmlns:a16="http://schemas.microsoft.com/office/drawing/2014/main" id="{CF6A8F91-5866-AC52-5860-FE714677EF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915082"/>
              </p:ext>
            </p:extLst>
          </p:nvPr>
        </p:nvGraphicFramePr>
        <p:xfrm>
          <a:off x="448734" y="1255779"/>
          <a:ext cx="7953862" cy="506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fik 11" descr="Ein Bild, das Lupe, Kreis, Text enthält.&#10;&#10;KI-generierte Inhalte können fehlerhaft sein.">
            <a:extLst>
              <a:ext uri="{FF2B5EF4-FFF2-40B4-BE49-F238E27FC236}">
                <a16:creationId xmlns:a16="http://schemas.microsoft.com/office/drawing/2014/main" id="{DF2399C1-06B3-C064-82F1-CA8155D798F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6069" y="519492"/>
            <a:ext cx="369662" cy="3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4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3D46F-AC04-FF3B-4183-F1D5797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pic>
        <p:nvPicPr>
          <p:cNvPr id="28" name="Picture 27" descr="Lupe, die sinkende Leistung zeigt">
            <a:extLst>
              <a:ext uri="{FF2B5EF4-FFF2-40B4-BE49-F238E27FC236}">
                <a16:creationId xmlns:a16="http://schemas.microsoft.com/office/drawing/2014/main" id="{9F43A475-A7EE-81A5-AB3C-E8F8B168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3005" b="-4"/>
          <a:stretch>
            <a:fillRect/>
          </a:stretch>
        </p:blipFill>
        <p:spPr>
          <a:xfrm>
            <a:off x="6848615" y="-1"/>
            <a:ext cx="534338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8B9E2E20-AE61-4C3A-8F56-CCA157CD1C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4366" y="1336577"/>
            <a:ext cx="7405180" cy="5063561"/>
          </a:xfrm>
        </p:spPr>
        <p:txBody>
          <a:bodyPr vert="horz" lIns="91440" tIns="45720" rIns="91440" bIns="45720" rtlCol="0">
            <a:normAutofit/>
          </a:bodyPr>
          <a:lstStyle/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BQ1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frequent customers generate more revenue?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1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Customers with higher purchase frequency generate significantly higher total spend.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BQ2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payment methods influence high-value transactions?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2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High-value transactions are more likely to occur using specific payment methods.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BQ3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Which age groups drive revenue?</a:t>
            </a: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3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Younger customer segments contribute a disproportionately higher share of total revenue.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 3" charset="2"/>
              <a:buChar char="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Achteck 18">
            <a:extLst>
              <a:ext uri="{FF2B5EF4-FFF2-40B4-BE49-F238E27FC236}">
                <a16:creationId xmlns:a16="http://schemas.microsoft.com/office/drawing/2014/main" id="{24B09E1F-AF5D-484B-D883-EBF595BA72D7}"/>
              </a:ext>
            </a:extLst>
          </p:cNvPr>
          <p:cNvSpPr/>
          <p:nvPr/>
        </p:nvSpPr>
        <p:spPr>
          <a:xfrm>
            <a:off x="11358436" y="6090740"/>
            <a:ext cx="548640" cy="457200"/>
          </a:xfrm>
          <a:prstGeom prst="octagon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de-DE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crollen: horizontal 4">
            <a:extLst>
              <a:ext uri="{FF2B5EF4-FFF2-40B4-BE49-F238E27FC236}">
                <a16:creationId xmlns:a16="http://schemas.microsoft.com/office/drawing/2014/main" id="{DF131693-4353-A071-C075-1D6B6AEF4255}"/>
              </a:ext>
            </a:extLst>
          </p:cNvPr>
          <p:cNvSpPr/>
          <p:nvPr/>
        </p:nvSpPr>
        <p:spPr>
          <a:xfrm>
            <a:off x="298938" y="143680"/>
            <a:ext cx="5042612" cy="905493"/>
          </a:xfrm>
          <a:prstGeom prst="horizontalScroll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&amp; Hypotheses</a:t>
            </a:r>
            <a:endParaRPr lang="de-DE" sz="2000" dirty="0"/>
          </a:p>
        </p:txBody>
      </p:sp>
      <p:pic>
        <p:nvPicPr>
          <p:cNvPr id="3" name="Grafik 2" descr="Ein Bild, das Wurm enthält.&#10;&#10;KI-generierte Inhalte können fehlerhaft sein.">
            <a:extLst>
              <a:ext uri="{FF2B5EF4-FFF2-40B4-BE49-F238E27FC236}">
                <a16:creationId xmlns:a16="http://schemas.microsoft.com/office/drawing/2014/main" id="{62051D35-D6AF-7569-6F76-F85C5D6D12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652" y="431084"/>
            <a:ext cx="205012" cy="3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Benutzerdefiniert 21">
      <a:dk1>
        <a:srgbClr val="AF3C3C"/>
      </a:dk1>
      <a:lt1>
        <a:srgbClr val="F5E2E2"/>
      </a:lt1>
      <a:dk2>
        <a:srgbClr val="F5E2E2"/>
      </a:dk2>
      <a:lt2>
        <a:srgbClr val="F5E2E2"/>
      </a:lt2>
      <a:accent1>
        <a:srgbClr val="CF7171"/>
      </a:accent1>
      <a:accent2>
        <a:srgbClr val="913131"/>
      </a:accent2>
      <a:accent3>
        <a:srgbClr val="F1A499"/>
      </a:accent3>
      <a:accent4>
        <a:srgbClr val="EA7666"/>
      </a:accent4>
      <a:accent5>
        <a:srgbClr val="832C2D"/>
      </a:accent5>
      <a:accent6>
        <a:srgbClr val="F8D1CC"/>
      </a:accent6>
      <a:hlink>
        <a:srgbClr val="772828"/>
      </a:hlink>
      <a:folHlink>
        <a:srgbClr val="888888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8527B6-7631-42E0-BE68-799EF3599C07}">
  <we:reference id="wa200005566" version="3.0.0.3" store="de-DE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a5abe6-06c6-4601-aeda-eecaed417fe1}">
  <we:reference id="WA200003233" version="2.0.0.3" store="en-GB" storeType="OMEX"/>
  <we:alternateReferences/>
  <we:properties>
    <we:property name="Microsoft.Office.CampaignId" value="&quot;none&quot;"/>
    <we:property name="artifactViewState" value="&quot;live&quot;"/>
    <we:property name="backgroundColor" value="&quot;#8B0000&quot;"/>
    <we:property name="bookmark" value="&quot;H4sIAAAAAAAAA+1ZbW/bNhD+K4aAIV+MQpREysq3xOk2bH0JYqPAUAQGRZ5stbSoUZQbL8h/34mymzfX6rLF9orEHyKRp+Nzz73wKF17Mq9KxZfv+By8Y+9U689zbj73iNf3inZskFAeRT5LZCRjlgTRIKM4q0ub66Lyjq89y80U7Ie8qrlqFOHgx8u+x5U659PmLuOqgr5Xgql0wVX+F7TCOGVNDTd9D65KpQ1vVI4st9CoXaA43iME8irEFbmw+QJGIGw76gcRFYMoS2nKecL8JGANsKoVcMg2ijSq3fJDXVieF7hMM5b6mRQ+CTPCIkljmpKAN+NZruxaZPn6qjRoHdq8LBtyhoh1qk0uuPKcFQaqFvS1N9Sqnrur1/fGR7o2Ai4gc1OFze0SNV0AYlGTseFFxVcW3CAz50Yjb07kHJ+b8Qp6Pxv4s4ZCLHu/GF2XTm6mvwwNIBzpHfs3lzhS5cVUrZi+NXrcAq9ULsA0fkw/IWHOvDmgH5sLyS13Vpbt4jm081q6aXAkXHtvciSm1f2Bq7pRe3SGT0j9pThCUPh32UBrHYeGfLrjGvdE5VbZJVEICGUDSAQjYUAFCyEmMsTQOCxfn0xh8uLcLmZab6YBBRqKmENEWCxCCDJ5WN4858s5FHbyFuxMyxeXdtHT+pUSRmiQZCSMo4gGUmSp36jeTtSM4/+7PDldg5CSJARIMn/ASJRkIYFOXS3c09paNPCRSiKjVFIfcYEfpoIJBqJTZYk74ju+yKfcarNBZxxgCAP+RJixiOICcWcon8gFLwQG0sM4fgu8qg18r6dW4pMxTxU89NFYlw/LaS9d9k4W096ohOJJQS24kaupe0zgjZFgTpfOyrPcrPf8oP/AkB1b2OZHFAcDFkFGpEj4ABKZEHEYTvo1n856LlN7d/Kt99P/3zlbLGudIqgIQxYE2L5BGkjmU9Hdvu3EKRewgAJxj2bcwI/gi8cGrfYNErBQhNhySwKZTP0BJQe2D39/B93fbZA0VWZYV1bjpv70glrmMESn2EOIko0W3Vx+o71YhcFyTwcCiH0ICLAsEyJNYzzriuzAQrerhezvB9e6GIxzbE/3nkZjbbnqPcL7T8utI+lgMmmjUQ2z2wA8t6P3lcmbjwrMZxRkFnEBlAcZZ0AOLH+3Hej3kiQrf/4w+XFrz55C8/GLiQj3FMZETEUcp4n0o4TFnSdEC1c21VePz4bZICEyFXFGY55SYHg6Tv/lETaJCROIKvXThJBMxISzpzfN/zmjfwDfvqfsNIPf6sLOJu5N+csLnM2Oem7WL9tPBSi9/lDQGmS0cldrI7EAKCwHqp3Fjs8scWknsWHJVw4+PpNXCF/xsmp82nyZwCEJDuzvsHxe7tzy53lRrNdu2OxE7tjpOXb2hf++gx5ZgSNGa9toXWNZR2JRK4UH91mupIHCoXso8nFj0Ad+EL5ZrzbWU8y6rwY/Qd3Rb3UBRxv1YcRduvHVd7LbrPRmuUTtrhPzOA2YP0iyIGSUpSwMpOh+bbfT4vW+2ZcnZ82ntScUr1M8O8n3xTifg8oLGG2rZVNEUStuENoIFE5rs6G03ZHqqHDk7E5l+0Z7QZ69+73HX1dAuJjYxI2ubVVij3rOC9hAiittEmQHI+5z6ldSbm7+BiP9szDGHQAA&quot;"/>
    <we:property name="creatorSessionId" value="&quot;875565ea-10db-4466-abbf-7e07d853078b&quot;"/>
    <we:property name="creatorTenantId" value="&quot;8f483d1a-f938-41a1-9cd9-d2a70ac5e904&quot;"/>
    <we:property name="creatorUserId" value="&quot;10032004F29194DD&quot;"/>
    <we:property name="datasetId" value="&quot;647e99c1-f68c-4f56-8815-63356c806910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c2f0cad7-c2ed-4047-8069-99ae26bd3e10&amp;groupId=1fb78f43-536b-4aee-9708-6e168e9c2efc&amp;w=2&amp;config=eyJjbHVzdGVyVXJsIjoiaHR0cHM6Ly9XQUJJLUdFUk1BTlktV0VTVC1DRU5UUkFM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227bOBD9FUPAIruAUVB3qW+5FAtsmyZwgi4WRWAMyZGtriJ6KcmNG+Tfd0jZaS6qnaZNohTJS2SSmuuZ4SHtc0fm1ayAxXs4Ree18w4r/IK5mGI5cJ2hU7bDOwcHb/e3R2/H77f339CwmtW5Kivn9blTg55g/SGvGiiMEBr8eDJ0oCgOYWI+ZVBUOHRmqCtVQpF/wXYxTdW6wYuhg2ezQmkwIo9qqNGIndNy+ky63Vc+aQRR53M8QlG3o4xlIGMPkzThMgVwRSpoWdUusJZ1LjGirfpdVdaQl6TGjCVBBFy6iRfFHgSQBixOzXiVl5NiafDXd48XMxOVGs9qrs5MPPgnUmwkXVyQQxFI100z8NzAk4jgQmydyvKiXirkizdnM02xogi20nbJ84nSuSBNNiYaqzYE586uKppT+/Tm2viRarTAEWZ2qqzzekGSRkieFeNjDWUFy3gYsw61oizYJfQoG1GPl0oXdn6qPu9qpBHpvGYXw6e1zMa4b1ZVHRad0MhamFRFLlBfQ4lzilQ15kFCDRYFs1ZZju28knYaLUjOnXc5AaeV/QGKxojd2qM3pPpcbpFR9HdiTGvLhKz9dKUQ7BuV1fIYQDppS5reWRV0q1urwj6t7KEuUeAci3b2vwb1ggywKzoUv7qlid7PK3KogFllUmG6CQ1JtOa/xcUjumxMOczLcmWHwemdPbI4eWpvlvX2Q55U3/LiukRapJWqjaUr/1YQLZuiWEI5CtwwQeQiwFAyDGTksn410d2mqhVV8vgIJ6fkx0tz2BygE7tB+mnMpcdYyDillgUJys0b5LacQykorjcTu49QNRrvavhy+fgYeIE3TT5WNRSDEfWlsunafzYmVICWy6lrvIA+aIl6Z2Fd2sv1isp4wxtWP6Q7LRBcP/CSLE5D8GJMJfPpsU/hX+HmXtttHxNw1aE2BdLLfD/FCAMIUIiQpW58/xT89Mr9B0H3h33tE1efju0R5aXFdifqoaP+QKTOmv9U1GcZu/tRHhudgY3OU9l/PUHfS7OGjpjmhdRYWutuLvnYCXqPef67lbZjNaGqu3T4HuK2/mpK3OqUR4g7WRYVo4N7KOOYOAN6kefHgM+ELQxfWvcPte4iL3F3Crq+uZV39tnLA9kz77RmNs6IoXEwt1KpCDwUief16/TzXVdIvajGjXDjoDvR1g/m/iSo77zfMWvCSLosDMFlAQE08T1PJP0C6B2O588NoFKVTf0C0TveMsShDx5LEpcLEJhw5mHUD96wPScmNMHBgcnaoGVDz/6o2+1US+GyLAWgnUwIiH2ecD9lm7vFI9XkbAXhwTZZ/6dWzexnJsOI4hEIGWQ8RI5hLNLUFz1hsCOckYuXFxSDEfk7+P23P54/HNd4tjyrR4FH4WVhkvqMC8bRFf1Iyk+5hOxDDrqvH5kMUtf1mOvHEecSRCDtzf76W5wp0P9blRUHmCbEP2TKQxdZ4vrC3yir3Uh2mromz26JTHgSeVFKlJuLKPLCNI424+JRmc3fiP9K6NGXtsf5KY4PUedK/gIsa5bPVd2Kvsuxc6Q+P9AFz9c8E7NqpT+QpusJbOkT1VQInusHVFi+5FkMkG0srRkxgPcwzydQK327toSEJKNalVJkPANmhPertogDjO/NAX7pq+arkTGRWP5y6KsPzjSXEkvHZlrGScYiJnzfx8BLQ0YNtV+Ztjx1vGd+cHSPVO9AhfKgNIVjbqmO1mV+QlY0BWgy7QgLmla6AwhXVm3Ag7t3BQff2Nfdm/v6w8bPdKh1gLCY6IqNaupqRsezQyixIyj2OwdpcrI2IvZHZi3wKEu5ad3rXzBXzJdBvLj4H+umjVAIJwAA&quot;"/>
    <we:property name="isFiltersActionButtonVisible" value="true"/>
    <we:property name="isFooterCollapsed" value="true"/>
    <we:property name="isVisualContainerHeaderHidden" value="false"/>
    <we:property name="pageDisplayName" value="&quot;Hypothesis Validation &quot;"/>
    <we:property name="pageName" value="&quot;0245c84fb5baa9609265&quot;"/>
    <we:property name="reportEmbeddedTime" value="&quot;2026-01-29T11:31:56.313Z&quot;"/>
    <we:property name="reportName" value="&quot;Retail_Sales_Dashboard.&quot;"/>
    <we:property name="reportState" value="&quot;CONNECTED&quot;"/>
    <we:property name="reportUrl" value="&quot;/groups/1fb78f43-536b-4aee-9708-6e168e9c2efc/reports/c2f0cad7-c2ed-4047-8069-99ae26bd3e10/0245c84fb5baa9609265?bookmarkGuid=fb24807f-d40e-460b-91d1-c869c20a8be2&amp;bookmarkUsage=1&amp;ctid=8f483d1a-f938-41a1-9cd9-d2a70ac5e904&amp;fromEntryPoint=export&amp;pbi_source=storytelling_addin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63D6A-93D6-415E-A0D1-95420F3F6F78}">
  <ds:schemaRefs>
    <ds:schemaRef ds:uri="71af3243-3dd4-4a8d-8c0d-dd76da1f02a5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16c05727-aa75-4e4a-9b5f-8a80a1165891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2BBF45-BAE6-4C20-83C1-945B866861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4A3DE8-CEFE-4E75-AF16-B0879104C1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714</Words>
  <Application>Microsoft Office PowerPoint</Application>
  <PresentationFormat>Widescreen</PresentationFormat>
  <Paragraphs>178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Sakkal Majalla</vt:lpstr>
      <vt:lpstr>Times New Roman</vt:lpstr>
      <vt:lpstr>Trebuchet MS</vt:lpstr>
      <vt:lpstr>Wingdings</vt:lpstr>
      <vt:lpstr>Wingdings 3</vt:lpstr>
      <vt:lpstr>Facette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Hypothesis 1 – Purchase Frequency &amp; Revenue</vt:lpstr>
      <vt:lpstr>PowerPoint Presentation</vt:lpstr>
      <vt:lpstr>    Hypothesis 2 – Payment Method &amp; Transaction Value</vt:lpstr>
      <vt:lpstr>PowerPoint Presentation</vt:lpstr>
      <vt:lpstr>      Hypothesis 3 – Age Group Contribution</vt:lpstr>
      <vt:lpstr>PowerPoint Presentation</vt:lpstr>
      <vt:lpstr>PowerPoint Presentation</vt:lpstr>
      <vt:lpstr>PowerPoint Presentation</vt:lpstr>
      <vt:lpstr> Further Improvements</vt:lpstr>
      <vt:lpstr>  Conclusion</vt:lpstr>
      <vt:lpstr>GitHub Repository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Sahar Mobashertofighi</dc:creator>
  <cp:lastModifiedBy>Sahar Mobashertofighi</cp:lastModifiedBy>
  <cp:revision>14</cp:revision>
  <dcterms:created xsi:type="dcterms:W3CDTF">2026-01-28T18:27:38Z</dcterms:created>
  <dcterms:modified xsi:type="dcterms:W3CDTF">2026-01-30T16:08:05Z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